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3" r:id="rId4"/>
    <p:sldId id="264" r:id="rId5"/>
    <p:sldId id="269" r:id="rId6"/>
    <p:sldId id="265" r:id="rId7"/>
    <p:sldId id="266" r:id="rId8"/>
    <p:sldId id="26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21.94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4448 24575,'22'-11'0,"-14"7"0,0 1 0,-1-1 0,0 0 0,1-1 0,-2 0 0,1 0 0,-1 0 0,10-10 0,161-217 0,-69 84 0,40-20 0,-101 116 0,-7 10 0,1 2 0,58-43 0,-72 60 0,-1-1 0,27-32 0,34-33 0,-23 33 0,61-69 0,20-20 0,-53 52 0,-40 37 0,76-61 0,-92 85 0,-1-1 0,-1-1 0,32-43 0,76-121 0,-128 172 0,-1 0 0,-2-1 0,-1 0 0,0-1 0,-2 0 0,5-40 0,-4 27 0,6-35 0,-3-1 0,-3 0 0,-3-113 0,-5 43 0,-4-114 0,-6 209 170,-20-26-6036,7 22 4778,-52-138 1907,7 69 5146,2 21-5965,-150-181 0,106 150 0,-35-36 0,13 22-1365,113 134-5461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23.214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160 913 24575,'-3'-55'0,"-3"1"0,-2 0 0,-3 0 0,-34-103 0,7 28 0,25 80 0,2 0 0,2-1 0,3 0 0,-1-54 0,6 78 0,0 20 0,0 0 0,1 1 0,0-1 0,0 0 0,1 0 0,-1 0 0,4-10 0,-3 14 0,0 0 0,0 1 0,0-1 0,0 1 0,0-1 0,0 1 0,1 0 0,-1-1 0,0 1 0,1 0 0,-1 0 0,1 0 0,0 0 0,-1 0 0,1 0 0,0 1 0,-1-1 0,1 0 0,0 1 0,0-1 0,0 1 0,-1 0 0,1 0 0,0 0 0,0 0 0,0 0 0,0 0 0,0 0 0,-1 0 0,4 2 0,28 4 0,-1 2 0,0 1 0,0 2 0,-1 1 0,0 1 0,29 19 0,50 20 0,-61-30-455,-1 2 0,55 37 0,-67-36-6371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26.381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5378 24575,'2'-1'0,"0"1"0,1-1 0,-1 0 0,0 0 0,0 0 0,0 0 0,0 0 0,0 0 0,0 0 0,0-1 0,0 1 0,-1-1 0,1 1 0,0-1 0,-1 0 0,3-3 0,21-33 0,53-102 0,92-145 0,-140 246-3139,65-65-1,45-26 2404,-11 13 7751,-78 68-7015,142-149 0,-155 159 0,1 1 0,46-33 0,-41 35 0,121-87 0,30-28 0,-133 104 0,93-51 0,-8 6 0,122-116 0,-228 174 0,10-8 0,-5 2 0,2 3 0,90-55 0,-84 60 0,-3-3 0,52-44 0,61-41 0,124-78 0,-271 186 0,246-193 0,-212 167 0,-1-2 0,-2-2 0,-2-2 0,60-75 0,71-81 0,-96 99 0,105-144 0,18-22 0,-124 170 0,-49 63 0,1 1 0,65-50 0,-57 50 0,104-68 0,20-46 0,-81 71 0,52-33 0,-117 95 0,2 1 0,0 1 0,33-15 0,-38 21 0,-1-1 0,1-1 0,-1 0 0,-1 0 0,0-2 0,0 1 0,-1-2 0,0 0 0,0 0 0,12-17 0,74-141 0,-61 101 0,51-72 0,-66 111-1365,-2 2-5461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27.499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0 775 24575,'1'-6'0,"0"0"0,0-1 0,0 1 0,1 0 0,-1 0 0,2 0 0,-1 0 0,1 1 0,0-1 0,0 1 0,7-10 0,50-54 0,-41 48 0,13-12-1278,1 1 1,2 2-1,51-34 0,39-15-1610,-39 29 3997,-83 49-1003,35-23-198,40-31 0,81-82 6468,-75 62-5784,-82 72-592,1 1 0,-1 0 0,0 0 0,0 0 0,1 0 0,-1 1 0,1-1 0,-1 1 0,1-1 0,0 1 0,0 0 0,0 0 0,0 0 0,-1 1 0,1-1 0,5 0 0,-6 2 0,-1 0 0,1 0 0,-1 0 0,1 1 0,-1-1 0,0 0 0,1 1 0,-1-1 0,0 1 0,0-1 0,0 1 0,0 0 0,0-1 0,0 1 0,0 0 0,-1 0 0,1-1 0,-1 1 0,1 0 0,-1 0 0,0 0 0,0 0 0,0 0 0,0 0 0,0 0 0,0 2 0,1 13 0,-1 0 0,-1 1 0,0-1 0,-1 1 0,-1-1 0,0 0 0,-8 22 0,-8 10 0,-25 51 0,25-63 0,3 1 0,1 0 0,-13 50 0,23-65-455,-2 0 0,-12 29 0,9-29-6371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30.585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2594 24575,'1'-7'0,"0"0"0,1 0 0,0 0 0,0 0 0,0 1 0,1-1 0,0 0 0,4-6 0,2-6 0,27-54-1591,2 2 0,63-87 0,25-10-1683,-37 59 4537,-48 58-2230,53-59 8068,-46 67-6451,118-109-650,-93 81 0,-52 53 0,2 0 0,0 2 0,41-21 0,-40 23 0,0 0 0,-1-1 0,37-32 0,184-170 0,-198 177 0,5 0 0,67-40 0,-6 5 0,25-11 0,-13 10 0,198-174 0,-270 208 0,-39 30 0,0 1 0,0 1 0,1 0 0,28-14 0,39-19 0,-61 31 0,-1 1 0,2 1 0,-1 0 0,29-7 0,26-6 0,-48 14 0,0 0 0,0 2 0,55-6 0,-48 12 0,-1-2 0,1-1 0,0-2 0,-1-1 0,0-2 0,-1-1 0,50-23 0,-64 26 0,-1 0 0,1 2 0,0 0 0,0 0 0,0 2 0,37-3 0,118 9 0,-73 1 0,3-8 0,136-23 0,-160 16 0,121-10 0,219 6 0,-262 13 0,149 5 0,-290 0 0,0 1 0,-1 1 0,1 0 0,-1 1 0,0 0 0,0 2 0,-1 0 0,18 13 0,19 8 0,7 6 0,-3 2 0,68 58 0,-103-79 0,52 50 0,-55-48 0,1-2 0,0 0 0,1-1 0,40 24 0,45 9-1365,-76-31-5461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31.545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78 1 24575,'-1'0'0,"0"0"0,0 0 0,0 0 0,0 0 0,-1 0 0,1 0 0,0 1 0,0-1 0,0 0 0,0 1 0,0-1 0,0 0 0,0 1 0,0 0 0,0-1 0,0 1 0,0-1 0,0 1 0,1 0 0,-1 0 0,0 0 0,0-1 0,1 1 0,-1 0 0,0 0 0,1 0 0,-1 2 0,0-1 0,0 1 0,1 0 0,-1 0 0,1 0 0,0 0 0,0 0 0,0 0 0,0 0 0,0 0 0,2 5 0,2 9 0,1-1 0,13 31 0,-15-40 0,49 137 0,-37-97 0,2 0 0,1-1 0,3-1 0,32 51 0,-40-78 0,-8-13 0,-1 0 0,0 0 0,-1 0 0,1 1 0,-1 0 0,0-1 0,-1 1 0,1 0 0,-1 0 0,0 1 0,1 6 0,-3-12 0,-1 0 0,1 0 0,0 0 0,0 0 0,-1 1 0,1-1 0,-1 0 0,1 0 0,-1 0 0,1 0 0,-1 0 0,0 0 0,1 0 0,-1 0 0,0-1 0,0 1 0,1 0 0,-1 0 0,0-1 0,0 1 0,0 0 0,0-1 0,0 1 0,0-1 0,0 1 0,-1-1 0,1 1 0,0-1 0,0 0 0,0 0 0,0 0 0,0 1 0,-1-1 0,1 0 0,0 0 0,0-1 0,0 1 0,0 0 0,-2-1 0,-51-8 0,50 8 0,-89-33 110,67 23-847,-48-14-1,53 21-6088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42.06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1019 192 24575,'-27'1'0,"-1"2"0,1 0 0,0 2 0,0 1 0,0 1 0,1 1 0,0 2 0,0 0 0,1 2 0,1 1 0,0 1 0,-25 18 0,-27 11 0,17-11 0,-32 15 0,76-41 0,0 0 0,0 1 0,1 1 0,-1 1 0,2 0 0,-1 0 0,1 2 0,1-1 0,0 2 0,-17 20 0,-1 6 0,-2-2 0,-2-2 0,-1 0 0,-68 49 0,207-159 0,25-52 0,-75 72 0,86-71 0,-99 92 0,57-62 0,13-12 0,-93 95 0,0 0 0,0 1 0,1 1 0,40-19 0,45-6 0,-83 31 0,1-2 0,22-11 0,-62 35 0,1 0 0,1 0 0,1 2 0,-16 23 0,-38 40 0,-27 3 0,-21 21 0,62-45 0,24-25 0,0-2 0,-2-1 0,-46 33 0,58-51 0,3-2 0,0 1 0,-16 16 0,31-25 0,5-4 0,13-8 0,21-16 0,190-173 0,-121 102 0,-17 23 0,-49 42 0,64-65 0,-99 91 0,28-35 0,-25 19 0,-7 20 0,0-1 0,0 1 0,0-1 0,0 1 0,0-1 0,-1 1 0,1-1 0,0 1 0,0-1 0,-1 1 0,1-1 0,0 1 0,-1-1 0,1 1 0,0-1 0,-1 1 0,1 0 0,0-1 0,-1 1 0,1 0 0,-1-1 0,1 1 0,-1 0 0,1 0 0,-1-1 0,1 1 0,-1 0 0,1 0 0,-1 0 0,1 0 0,-2 0 0,-1-1 0,-1 1 0,0 0 0,0 1 0,1-1 0,-1 0 0,0 1 0,1 0 0,-1 0 0,1 0 0,-1 1 0,1-1 0,-6 4 0,-46 29 0,31-18 0,-362 227 0,349-220 33,-2-2 1,-1-2-1,-72 24 0,65-26-532,0 2-1,-49 28 1,59-25-6327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39:46.2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 24575,'0'-1'0,"0"1"0,0-1 0,0 1 0,0-1 0,0 1 0,0-1 0,0 1 0,1-1 0,-1 1 0,0-1 0,0 1 0,1-1 0,-1 1 0,0-1 0,1 1 0,-1-1 0,0 1 0,1 0 0,-1-1 0,1 1 0,-1 0 0,0-1 0,1 1 0,-1 0 0,1 0 0,-1-1 0,1 1 0,-1 0 0,1 0 0,-1 0 0,1 0 0,-1 0 0,1-1 0,0 1 0,-1 0 0,1 0 0,-1 0 0,1 1 0,-1-1 0,1 0 0,-1 0 0,1 0 0,-1 0 0,1 0 0,-1 1 0,1-1 0,-1 0 0,1 0 0,-1 1 0,1-1 0,-1 0 0,0 1 0,1-1 0,-1 1 0,1 0 0,29 19 0,-10 3 0,0 1 0,-2 0 0,31 53 0,-4-5 0,58 76 0,148 164 0,-187-238 0,-33-37 0,1 0 0,47 38 0,89 76 0,-152-136 0,86 69 0,-93-70 0,-21-19 0,-25-19 0,-9-17 0,1-3 0,3-1 0,1-2 0,3-2 0,1-1 0,-46-87 0,-78-154-768,44 102-5248,98 158 6063,-17-42-1,25 48 1627,-1 2 0,0-1 0,-26-33-1,36 54-1672,1 1 0,-1 0 0,0 0 0,0 0 0,-1 0 0,1 0 0,0 0 0,0 0 0,-1 1 0,1-1 0,-4-1 0,6 3 0,-1 0 0,1 0 0,0 0 0,0 0 0,0 0 0,-1 0 0,1 1 0,0-1 0,0 0 0,0 0 0,0 0 0,-1 0 0,1 0 0,0 0 0,0 0 0,0 0 0,0 0 0,-1 1 0,1-1 0,0 0 0,0 0 0,0 0 0,0 0 0,0 0 0,0 1 0,-1-1 0,1 0 0,0 0 0,0 0 0,0 1 0,0-1 0,0 0 0,0 0 0,0 0 0,0 0 0,0 1 0,0-1 0,0 0 0,0 0 0,0 0 0,0 1 0,0-1 0,0 0 0,0 0 0,0 0 0,0 1 0,9 22 0,124 202 0,-74-133 0,143 196-4705,27-23 5368,-163-193 3384,30 36-4303,-71-79 507,0 5-251,-17-15 0,-8-19 0,0 1 0,0-1 0,0 0 0,0 1 0,0-1 0,0 0 0,-1 1 0,1-1 0,0 0 0,0 0 0,0 1 0,0-1 0,0 0 0,-1 1 0,1-1 0,0 0 0,0 0 0,0 1 0,-1-1 0,1 0 0,0 0 0,0 0 0,-1 1 0,1-1 0,0 0 0,-1 0 0,1 0 0,0 0 0,0 0 0,-1 0 0,1 0 0,0 1 0,-1-1 0,1 0 0,0 0 0,-1 0 0,1 0 0,0 0 0,-1 0 0,1-1 0,0 1 0,-1 0 0,1 0 0,-1 0 0,-6-3 0,-1 1 0,1-2 0,-1 1 0,1-1 0,0 0 0,0 0 0,1-1 0,0 0 0,-11-11 0,-7-3 0,-117-93 1119,-58-67-4474,132 110 1839,2-3 0,-88-129 0,42 47 1509,56 92 5668,37 44-4645,10 11-997,1 0 0,0 0 0,0-1 0,1 0 0,-8-13 0,43 37-19,18 26 0,-2 2 0,69 88 0,64 117 0,-32-42 0,-34-70 0,-64-81 0,-2 1 0,49 83 0,-78-114 0,-7-11 0,-30-32 0,-48-48 0,2-4 0,4-2 0,-98-147 0,89 115 0,-130-143 0,73 94 0,86 103-1365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10.18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7358 3545 24575,'-1'-3'0,"0"0"0,0 1 0,0-1 0,0 1 0,0-1 0,-1 1 0,1-1 0,-1 1 0,1 0 0,-1-1 0,0 1 0,-3-3 0,-2-2 0,-305-365 0,44 72 0,90 106 0,85 94 0,6 8 0,-92-105 0,-84-90 0,160 180 0,-46-63 0,-7-9 0,-125-117 0,152 145 0,-18-19 0,86 104 0,18 17 0,-1 3 0,-3 2 0,-70-52 0,115 95 0,-121-84 0,-198-104 0,300 179 0,-35-18 0,-2 2 0,-99-29 0,134 47 0,0 0 0,0-2 0,1-1 0,-23-14 0,19 9 0,-56-22 0,26 20 0,-1 2 0,0 3 0,-113-11 0,67 18 0,-143 10 0,205 1 0,1 2 0,0 1 0,-65 23 0,-44 10 0,23 0 0,41-17 0,1 4 0,-102 49 0,131-53 0,-184 90 0,77-39 0,152-71 0,-36 18 0,1 2 0,1 2 0,1 2 0,-59 50 0,86-63 0,-12 11 0,-43 33 0,41-38 0,-63 41 0,-52 10 0,122-59 0,-38 26 0,43-27 0,0 0 0,-1-1 0,-31 13 0,7-6 0,-70 38 0,103-49 0,0 1 0,1 0 0,0 1 0,0 0 0,1 0 0,0 1 0,-10 15 0,-17 21 0,-41 55 0,29-35 0,17-14 0,24-40 0,0 0 0,-1-1 0,-11 14 0,-5 3 0,7-7 0,0-2 0,-1 0 0,-1-1 0,-33 25 0,22-19 0,2 0 0,0 2 0,-27 34 0,43-47 0,-17 22 23,-20 20-1411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11.222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204 0 24575,'-2'2'0,"0"0"0,0-1 0,0 1 0,1 0 0,-1 0 0,1 0 0,-1 1 0,1-1 0,0 0 0,0 1 0,0-1 0,-1 4 0,-1 0 0,-85 217 0,56-133 0,16-49 0,2-7 0,-15 62 0,28-95 0,1 0 0,0 1 0,0-1 0,-1 1 0,1-1 0,0 1 0,0-1 0,1 0 0,-1 1 0,0-1 0,0 1 0,1-1 0,-1 0 0,1 1 0,-1-1 0,1 0 0,-1 1 0,1-1 0,0 0 0,0 0 0,0 1 0,0-1 0,0 0 0,0 0 0,0 0 0,0 0 0,0 0 0,0-1 0,0 1 0,1 0 0,-1 0 0,0-1 0,0 1 0,1-1 0,-1 1 0,1-1 0,-1 0 0,0 1 0,2-1 0,8 2 0,0-1 0,-1-1 0,1 1 0,14-3 0,-9 1 0,213-4-1365,-197 5-5461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12.619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1066 562 24575,'-140'2'0,"-155"-4"0,279-1 0,1 0 0,-1 0 0,1-1 0,0-1 0,0-1 0,0 0 0,1-1 0,0-1 0,-19-13 0,-6-7 0,-65-59 0,53 37 0,2-1 0,2-3 0,-51-75 0,34 49-1365,54 64-5461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13.944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86 453 24575,'0'-36'0,"-1"0"0,-3 0 0,0 0 0,-2 1 0,-2 0 0,-1 0 0,-17-40 0,21 62 0,0 3 0,1 0 0,1 0 0,-1 0 0,-2-18 0,6 26 0,0 1 0,-1-1 0,1 1 0,0-1 0,0 1 0,0-1 0,0 0 0,1 1 0,-1-1 0,0 1 0,1-1 0,-1 1 0,1-1 0,-1 1 0,1-1 0,0 1 0,0 0 0,0-1 0,-1 1 0,1 0 0,0 0 0,1 0 0,-1-1 0,0 1 0,0 0 0,0 0 0,1 1 0,-1-1 0,0 0 0,1 0 0,-1 1 0,1-1 0,-1 1 0,1-1 0,-1 1 0,1-1 0,-1 1 0,3 0 0,34-3 0,0 3 0,73 7 0,-89-5 0,-8 0 11,0 1 0,0 1 0,0 0 1,15 6-1,9 3-1432,-19-7-5405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29.502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729 1942 24575,'-10'0'0,"1"0"0,0-1 0,-1 0 0,1 0 0,0-1 0,0-1 0,0 1 0,0-1 0,0-1 0,1 0 0,-1 0 0,1-1 0,0 0 0,0 0 0,1-1 0,0 0 0,0 0 0,-10-12 0,-26-30 0,3-2 0,2-2 0,-50-91 0,25 18 0,35 69 0,-47-75 0,55 103-94,-1-1-78,1 0-1,1-1 0,2-1 0,1-1 0,-21-59 1,27 54-2076,2-1 0,-4-45 0,9 0 4076,14 5 4218,-9 71-6046,1 0 0,-1 0 0,2 0 0,-1 0 0,1 0 0,0 1 0,0 0 0,1 0 0,-1 0 0,1 0 0,1 1 0,-1 0 0,9-6 0,10-6 0,0 1 0,32-15 0,-15 9 0,-18 9-1043,251-135-1078,-239 131 3175,-1-1 1,58-42 0,-31 16-1149,-36 27-87,-1 0-1,0-1 0,-1-1 1,-2-2-1,0 0 1,29-37-1,-37 36-6644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30.577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0 317 24575,'21'-4'0,"0"-1"0,-1-1 0,0-1 0,0-1 0,-1 0 0,20-13 0,15-4 0,84-31 0,84-39 0,-205 86 0,16-8 0,1 1 0,0 2 0,39-11 0,-71 25 0,0 0 0,0 0 0,0 0 0,0-1 0,0 2 0,-1-1 0,1 0 0,0 0 0,0 1 0,0-1 0,0 1 0,-1-1 0,1 1 0,0 0 0,0 0 0,-1-1 0,1 1 0,-1 0 0,1 1 0,-1-1 0,1 0 0,-1 0 0,0 1 0,1-1 0,-1 1 0,0-1 0,0 1 0,0-1 0,0 1 0,0 0 0,-1-1 0,1 1 0,0 0 0,-1 0 0,1 0 0,-1-1 0,0 1 0,0 4 0,3 9 0,-1 1 0,-1 0 0,-1 25 0,-1-29 0,1-9 0,1 9 0,0 0 0,-1 0 0,-1 1 0,0-1 0,-1 0 0,0 0 0,-1 0 0,-1 0 0,1 0 0,-2-1 0,0 1 0,-10 17 0,9-20 0,-14 20 0,1 1 0,1 0 0,-14 37 0,20-39-1365,1-6-5461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38.421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0 163 24575,'1'-1'0,"-1"1"0,0-1 0,1 0 0,-1 0 0,1 1 0,-1-1 0,1 0 0,0 0 0,-1 1 0,1-1 0,0 1 0,-1-1 0,1 1 0,0-1 0,-1 1 0,1-1 0,0 1 0,0 0 0,0-1 0,0 1 0,-1 0 0,1 0 0,0-1 0,0 1 0,0 0 0,0 0 0,0 0 0,1 0 0,28 0 0,-19 1 0,1 1 0,-1 0 0,0 1 0,0 0 0,0 1 0,0 0 0,-1 1 0,1 0 0,-1 1 0,0 0 0,-1 1 0,0 0 0,13 12 0,11 13 0,-1 1 0,28 40 0,-45-54 0,63 74 0,-35-44 0,-2 2 0,67 110 0,-69-97 0,3-1 0,2-2 0,99 104 0,-103-130 0,-34-31 0,1 1 0,-1 0 0,0 0 0,0 1 0,-1-1 0,1 1 0,-1 1 0,-1-1 0,9 15 0,-13-21 0,1 1 0,-1 0 0,0-1 0,1 1 0,-1 0 0,0-1 0,1 1 0,-1 0 0,0 0 0,0 0 0,0-1 0,1 1 0,-1 0 0,0 0 0,0 0 0,0-1 0,0 1 0,0 0 0,-1 0 0,1 0 0,0-1 0,0 1 0,-1 0 0,1 0 0,0-1 0,-1 1 0,1 0 0,0-1 0,-1 1 0,1 0 0,-1-1 0,1 1 0,-1 0 0,0-1 0,1 1 0,-1-1 0,1 1 0,-1-1 0,0 0 0,0 1 0,1-1 0,-1 0 0,0 1 0,0-1 0,1 0 0,-1 0 0,0 1 0,-1-1 0,-1 0 0,0 0 0,-1 0 0,1-1 0,0 1 0,0-1 0,-1 1 0,1-1 0,0 0 0,0-1 0,0 1 0,-5-3 0,-14-10 0,1-2 0,0-1 0,2 0 0,-30-33 0,-65-91 0,-84-165 0,33 45 0,-71-90 0,222 323 0,13 18 0,15 17 0,40 41 0,-3 3 0,87 112 0,-121-142 0,309 459 0,-278-399-6208,-23-38 5398,-14-23-363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41.18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1364 0 24575,'-31'18'0,"1"1"0,1 2 0,1 1 0,1 1 0,1 1 0,0 1 0,2 1 0,-38 57 0,-9 1 0,42-52 0,-27 40 0,3 1 0,-3-3 0,-3-3 0,-2-2 0,-135 108 0,120-107 0,-39 30 0,-91 54 0,191-136 0,1 0 0,0 1 0,1 1 0,1 0 0,-18 30 0,30-46 0,-1 0 0,1 1 0,0-1 0,-1 0 0,1 1 0,0-1 0,-1 0 0,1 1 0,0-1 0,0 1 0,-1-1 0,1 1 0,0-1 0,0 1 0,0-1 0,0 1 0,-1-1 0,1 1 0,0-1 0,0 1 0,0-1 0,0 1 0,0-1 0,0 1 0,0-1 0,1 1 0,-1-1 0,0 1 0,0-1 0,0 0 0,0 1 0,1-1 0,-1 1 0,0-1 0,0 1 0,1-1 0,-1 0 0,0 1 0,1-1 0,0 1 0,24 0 0,31-16 0,3-7 0,2 2 0,-2-3 0,101-56 0,-140 65 0,0-1 0,-1 0 0,-1-2 0,0 0 0,25-33 0,68-108 0,-53 71 0,43-50 0,39-58 0,15-31 0,-135 192 0,-14 23 0,-1 1 0,2-1 0,-1 2 0,2-1 0,-1 1 0,1 0 0,1 0 0,12-10 0,0-4 0,-22 18 0,-17 15 0,-41 36 0,1 3 0,-51 57 0,-6 5 0,75-76 0,2 1 0,2 3 0,2 0 0,-32 47 0,7-2 0,-115 126 0,146-183 42,0-1 0,-42 28 1,38-30-789,-53 51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1:44.06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1 137 24575,'100'82'0,"156"171"0,-93-90 198,98 65-5807,-201-177 4236,42 53 1208,-55-53 1432,1-4 3285,136 102-3422,-170-136-1130,-15-11 0,-27-18 0,-72-66 0,-131-139 0,167 158 0,-191-217 0,95 100 0,-89-120 0,152 177 0,97 123-1,-1 0 0,1 0 0,-1-1 0,1 1 0,0 0 0,-1 0 0,1-1 0,0 1 0,-1 0 0,1-1 0,0 1 0,0-1 0,-1 1 0,1 0 0,0-1 0,0 1 0,0-1 0,-1 1 0,1-1 0,0 1 1,0 0-1,0-1 0,0 1 0,0-1 0,0 1 0,0-1 0,0 1 0,0-1 0,0 1 0,0-1 0,0 1 0,0 0 0,1-1 0,-1 1 0,0-1 0,0 0 0,19 3 91,26 17-1274,106 81-7247,66 76 6672,-117-85 2220,54 67 8967,-91-88-7997,25 19-1431,-64-68 0,0 2 0,-1 1 0,-2 1 0,0 1 0,-2 0 0,18 34 0,-23-21 0,-14-38 0,0-1 0,1 1 0,-1 0 0,0 0 0,0-1 0,0 1 0,0 0 0,1 0 0,-1 0 0,0-1 0,0 1 0,-1 0 0,1 0 0,0-1 0,0 1 0,0 0 0,0 0 0,-1-1 0,1 1 0,0 0 0,-1-1 0,1 1 0,-1 0 0,1-1 0,0 1 0,-1 0 0,1-1 0,-1 1 0,0-1 0,1 1 0,-1-1 0,1 1 0,-1-1 0,0 0 0,0 1 0,1-1 0,-1 0 0,0 1 0,1-1 0,-1 0 0,0 0 0,0 0 0,1 1 0,-1-1 0,0 0 0,0 0 0,0 0 0,1-1 0,-2 1 0,-10-4 0,1 0 0,0 0 0,0-2 0,0 1 0,0-1 0,1-1 0,0 0 0,-13-12 0,-62-51 0,-105-109 0,-63-98 0,221 240 0,-229-259-1365,223 252-5461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2:39.105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6565 1 24575,'-6'1'0,"0"1"0,0-1 0,1 1 0,-1 1 0,1-1 0,-1 1 0,1 0 0,0 0 0,0 0 0,0 1 0,-5 4 0,-4 3 0,-63 44 0,-100 64 0,76-52 0,66-41 0,-2-2 0,-40 19 0,46-27 0,0 2 0,2 0 0,-49 40 0,16-16 0,42-30 0,1 1 0,-17 15 0,-35 49 0,58-60 0,-1-1 0,-1 0 0,0-1 0,-1 0 0,-24 15 0,-14 8 0,-72 64 0,-11 9 0,63-53 0,41-31 0,-70 44 0,84-59 0,0 1 0,-24 22 0,-30 21 0,34-31 0,1 1 0,1 3 0,-61 58 0,-26 25 0,36-36 0,27-22 0,-1-2 0,-3-3 0,-115 66 0,157-101 0,1 2 0,1 0 0,0 2 0,1 0 0,1 1 0,1 1 0,-16 23 0,-37 39 0,14-16 0,-84 125 0,108-122 0,28-56 0,-1 1 0,0-1 0,-1-1 0,-1 1 0,-16 20 0,2-5 0,1 2 0,-23 39 0,32-46 0,-1-1 0,-1-1 0,-1-1 0,-1 0 0,-1 0 0,-33 28 0,12-15 0,1 2 0,-61 74 0,78-85 0,11-15 0,0-1 0,0 0 0,-1 0 0,0-1 0,-22 12 0,21-13 0,-1 1 0,1 0 0,1 1 0,-1 0 0,-11 13 0,-1 8 0,-40 64 0,44-63 0,0 0 0,-38 42 0,-81 80 0,47-48 0,-34 32 0,33-22 0,-4-4 0,-113 98 0,174-178 0,21-19 0,1 0 0,-1 1 0,2 0 0,0 1 0,0 1 0,1 0 0,1 0 0,-14 26 0,5-6 0,-1 0 0,-2-1 0,-2-1 0,0-2 0,-2 0 0,-2-2 0,-46 38 0,30-23 0,-46 55 0,50-51 0,-54 47 0,75-79 0,0-1 0,-37 18 0,36-21 0,0 1 0,-35 28 0,12-3 0,15-14 0,0 2 0,1 1 0,2 0 0,-40 55 0,57-67 0,-2 0 0,1-1 0,-2 0 0,0-1 0,0 0 0,-22 17 0,16-15 0,2 1 0,0 1 0,1-1 0,-22 34 0,-16 17 0,-51 41 0,-42 50 0,124-135 0,0 0 0,-1-2 0,-34 25 0,-20 17 0,65-52 0,-31 28 0,3 1 0,-61 75 0,84-88-1365,4-4-5461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2:46.500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 0 24575,'0'682'0,"-1"-679"0,1 1 0,0-1 0,0 1 0,0-1 0,0 0 0,1 1 0,-1-1 0,1 0 0,0 1 0,0-1 0,0 0 0,0 0 0,1 0 0,-1 0 0,1 0 0,0 0 0,0 0 0,0 0 0,0-1 0,1 1 0,-1-1 0,0 1 0,1-1 0,0 0 0,0 0 0,-1 0 0,1-1 0,0 1 0,1-1 0,-1 1 0,0-1 0,0 0 0,0 0 0,1-1 0,-1 1 0,0 0 0,1-1 0,-1 0 0,1 0 0,-1 0 0,1-1 0,4 0 0,16-4 0,1-2 0,-1 0 0,0-2 0,-1-1 0,1 0 0,-2-2 0,42-28 0,-25 15 0,49-21 0,48-27-1,-84 43-1363,-17 10-5462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2:49.183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1516 345 24575,'-9'2'0,"0"0"0,1 0 0,0 1 0,-1 0 0,1 1 0,0 0 0,0 0 0,-12 9 0,-4 1 0,12-7 0,0 2 0,1-1 0,0 2 0,0-1 0,-13 16 0,13-12 0,-2-1 0,0 0 0,-16 11 0,-13 6 0,32-20 0,-1-1 0,1-1 0,-1 0 0,0 0 0,-1-1 0,0 0 0,0-1 0,0-1 0,0 0 0,-1 0 0,0-2 0,-20 3 0,6-4 0,0-1 0,0-1 0,0-1 0,0-2 0,1-1 0,-1-1 0,1-1 0,0-1 0,1-1 0,0-2 0,-46-26 0,43 21 0,-60-42 0,59 37 0,-46-23 0,-15-11 0,44 22 0,1-2 0,1-2 0,2-1 0,-47-57 0,79 82-118,-1-1-131,0 0-1,-1 1 1,-1 1-1,-18-15 1,13 15-6577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2:50.545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372 917 24575,'-1'-4'0,"-1"0"0,1 0 0,0 1 0,-1-1 0,0 0 0,0 1 0,0 0 0,-3-4 0,-6-12 0,-42-87 0,-95-144 0,130 221 0,2 0 0,0-1 0,2-1 0,2 0 0,-13-44 0,14 36 0,5 21 0,0-1 0,1 0 0,1 0 0,0 0 0,2 0 0,0 0 0,2 0 0,1-29 0,0 46 0,-1 0 0,1 0 0,-1 0 0,1 0 0,0 0 0,0 0 0,0 0 0,0 0 0,0 1 0,0-1 0,0 0 0,1 0 0,-1 1 0,0-1 0,1 1 0,0 0 0,-1-1 0,1 1 0,0 0 0,0 0 0,-1 0 0,4-1 0,-1 1 0,1 0 0,-1 0 0,1 0 0,-1 0 0,1 1 0,-1 0 0,1 0 0,0 0 0,7 2 0,7 2 0,0 1 0,0 1 0,28 14 0,70 33 0,118 73 0,-226-122 26,0 1-1,0-2 1,0 1-1,16 3 1,17 7-1519,-19-3-5333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3:06.984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25 1 24575,'1'0'0,"0"0"0,1 1 0,-1 0 0,0-1 0,0 1 0,0-1 0,0 1 0,0 0 0,0 0 0,0 0 0,-1 0 0,1 0 0,0 0 0,0 0 0,-1 0 0,1 0 0,0 0 0,-1 0 0,1 0 0,-1 0 0,0 0 0,1 1 0,-1-1 0,0 0 0,0 0 0,0 0 0,1 3 0,2 35 0,-15 85 0,0 12 0,1 7 0,-1 9 0,11-8 0,4 152 0,1-249 0,2 0 0,1-1 0,3 0 0,2-1 0,2 0 0,21 46 0,-16-34 0,-17-46 0,1-1 0,1 1 0,0-1 0,0 0 0,1 0 0,11 17 0,34 47 0,68 135 0,-5-8 0,-8-10 0,-73-125 0,4-2 0,44 61 0,-64-102 0,-2 1 0,19 41 0,11 20 0,11 19 0,-38-68 0,30 47 0,-32-61 0,4 5 0,-2 0 0,27 56 0,-26-47 0,1 0 0,2-2 0,2 0 0,45 52 0,4 7 0,-10 4 0,-44-65 0,1-2 0,30 36 0,-8-18 0,24 30 0,147 133 0,-99-98 0,-103-105-108,86 69-1149,-73-62-5569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3:08.388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232 8 24575,'1'-1'0,"0"0"0,-1 1 0,1-1 0,0 0 0,0 1 0,0-1 0,0 1 0,-1-1 0,1 1 0,0 0 0,0-1 0,0 1 0,0 0 0,0 0 0,0-1 0,0 1 0,0 0 0,0 0 0,0 0 0,0 0 0,0 1 0,0-1 0,0 0 0,0 0 0,0 0 0,0 1 0,1 0 0,1 0 0,0 1 0,0 0 0,0 0 0,-1 0 0,1 0 0,-1 1 0,1-1 0,2 5 0,34 55 0,-37-59 0,9 18 0,-1 0 0,0 1 0,-2 0 0,0 1 0,-2 0 0,0 0 0,-2 0 0,0 1 0,0 34 0,-1-20 0,-2-29 0,0 1 0,0-1 0,-1 0 0,-1 18 0,0-25 0,1 0 0,-1 0 0,0 1 0,1-1 0,-1 0 0,0 0 0,0 0 0,0 0 0,0 0 0,-1-1 0,1 1 0,-1 0 0,1 0 0,-1-1 0,1 1 0,-1-1 0,0 1 0,0-1 0,0 0 0,1 0 0,-1 0 0,0 0 0,-1 0 0,-3 1 0,-8 1 0,-1-1 0,0-1 0,0 0 0,0-1 0,0-1 0,0 0 0,0-1 0,0 0 0,-17-6 0,-51-5 0,72 11-76,0 0 0,1 0-1,-1-1 1,0-1-1,-17-8 1,15 7-831,-6-3-5919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3:17.583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1 254 24575,'65'58'0,"-42"-39"0,0 1 0,-2 1 0,0 1 0,19 27 0,272 410 0,-292-429 0,9 15 0,58 71 0,-41-60 0,-3 1 0,58 101 0,-92-133 0,-24-31 0,-29-33 0,-82-96 0,-146-201 0,252 309 0,1-1 0,2-1 0,0 0 0,-23-63 0,39 92 0,1-1 0,-1 0 0,1 0 0,0 0 0,-1 1 0,1-1 0,0 0 0,0 0 0,0 0 0,0 0 0,0 0 0,0 1 0,0-1 0,0 0 0,0 0 0,0 0 0,0 0 0,0 1 0,0-1 0,1 0 0,-1 0 0,0 0 0,1-1 0,15 5 0,22 26 0,-2 14-1523,-2 1 0,-3 2-1,-1 1 1,35 75 0,5 5 2355,-13-30-1462,107 172 7844,-91-155-7014,-49-76-200,-20-25 0,-12-21 0,-18-23 0,-46-78 0,5-3 0,5-2 0,-72-187 0,-262-566 0,354 777 0,41 84 0,3 6 0,9 11 0,13 26 0,58 139 76,30 60-1517,-69-162-5385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3:20.496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1446 0 24575,'-8'2'0,"1"1"0,-1-1 0,0 1 0,1 1 0,-1-1 0,1 1 0,0 1 0,0-1 0,1 1 0,-1 0 0,-9 11 0,-6 1 0,-36 32 0,-67 72 0,-16 15 0,69-76 0,2 4 0,-114 137 0,164-178 0,-2 0 0,-33 27 0,-10 10 0,-44 58 0,50-52 0,-4-2 0,-80 65 0,124-114 0,0 0 0,0 1 0,2 1 0,0 1 0,-28 38 0,44-55 0,1 0 0,-1 0 0,1 0 0,-1 0 0,1 0 0,-1 0 0,1 0 0,0 0 0,-1 0 0,1 0 0,0 0 0,0 1 0,0-1 0,0 0 0,0 0 0,0 0 0,0 0 0,0 0 0,0 0 0,0 0 0,1 0 0,-1 0 0,0 0 0,1 0 0,-1 0 0,1 1 0,1 0 0,-1 0 0,1-1 0,0 0 0,-1 1 0,1-1 0,0 0 0,0 0 0,0 0 0,0 0 0,0 0 0,0-1 0,3 2 0,6 0 0,1 0 0,-1-1 0,0 0 0,13-1 0,-1-1 58,0-2-1,1-1 1,-1-1 0,0-1-1,-1 0 1,0-2-1,27-13 1,50-33-931,-13-8-4368,-46 26 4829,-2-2 0,62-79 0,-3 1 1648,-24 31 4735,-46 52-6050,1 1-1,1 1 1,38-30-1,264-214 80,-269 219 0,-39 34 0,0 1 0,27-18 0,-13 15 0,-23 17 0,-1-1 0,0-1 0,0 0 0,-1-1 0,13-13 0,-25 23 0,0 0 0,1-1 0,-1 1 0,0 0 0,1 0 0,-1 0 0,0-1 0,1 1 0,-1 0 0,0-1 0,0 1 0,1 0 0,-1-1 0,0 1 0,0 0 0,0-1 0,1 1 0,-1 0 0,0-1 0,0 1 0,0-1 0,0 1 0,0 0 0,0-1 0,0 1 0,0-1 0,0 1 0,0 0 0,0-1 0,0 1 0,0-1 0,0 1 0,0 0 0,-1-1 0,1 1 0,0 0 0,0-1 0,-17 1 0,-27 15 0,-29 25 0,2 3 0,2 2 0,-64 56 0,-16 10 0,-13 1 0,-285 221 0,402-294 0,10-11 0,2 2 0,2 1 0,1 1 0,-31 42 0,60-73 0,0 1 0,0-1 0,0 0 0,0 1 0,0-1 0,0 1 0,1-1 0,-1 1 0,0 0 0,1-1 0,-1 1 0,1 0 0,0-1 0,-1 1 0,1 0 0,0-1 0,0 1 0,0 0 0,1 2 0,-1-3 0,1 0 0,-1-1 0,1 1 0,0 0 0,0-1 0,-1 1 0,1 0 0,0-1 0,0 1 0,0-1 0,-1 1 0,1-1 0,0 1 0,0-1 0,0 0 0,0 0 0,0 1 0,0-1 0,0 0 0,0 0 0,0 0 0,0 0 0,2 0 0,5-1 0,1 0 0,-1 0 0,0-1 0,1 0 0,-1 0 0,14-7 0,18-11 0,-1-3 0,-1-1 0,0-2 0,39-36 0,-15 6 0,75-88 0,66-115 301,-104 127-6255,-88 119 5653,0 0 0,1 1-1,0 1 1,16-12 0,10-3 1552,57-30-1,11-5 2043,-86 46-10119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43:24.935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913 0 24575,'-8'1'0,"1"-1"0,0 1 0,-1 1 0,1-1 0,0 1 0,0 1 0,0-1 0,0 1 0,0 0 0,1 1 0,-1-1 0,1 1 0,0 1 0,0-1 0,1 1 0,-1 0 0,1 0 0,0 1 0,-8 11 0,-5 9 0,2 2 0,0 0 0,-16 42 0,-2 2 0,25-54 0,-2 3 0,0 0 0,-1-1 0,0 0 0,-2 0 0,-1-2 0,0 0 0,-27 24 0,26-29 0,10-9 0,-1 0 0,1 1 0,0 0 0,0 0 0,0 1 0,1-1 0,0 1 0,0 1 0,-7 11 0,13-18 0,0 1 0,-1-1 0,1 0 0,0 0 0,0 0 0,0 1 0,0-1 0,-1 0 0,1 0 0,0 0 0,0 0 0,0-1 0,0 1 0,-1 0 0,1 0 0,0 0 0,0-1 0,0 1 0,-1 0 0,1-1 0,0 1 0,-1-1 0,1 1 0,1-1 0,26-13 0,28-26 0,56-52 0,-37 28 0,-4 5 0,121-129 0,-190 187 0,-1-1 0,1 1 0,-1-1 0,1 1 0,-1-1 0,0 0 0,1 1 0,-1-1 0,0 0 0,0 0 0,0 0 0,0 0 0,-1 0 0,1 0 0,-1 0 0,1 0 0,-1 0 0,1 0 0,-1 0 0,0 0 0,0 0 0,0 0 0,0 0 0,-1-3 0,-1 3 0,0 0 0,0 0 0,0 0 0,-1 1 0,1-1 0,0 0 0,-1 1 0,1 0 0,0 0 0,-1 0 0,0 0 0,1 0 0,-1 0 0,0 1 0,1-1 0,-1 1 0,0 0 0,0 0 0,-3 0 0,-18-2 0,-1 2 0,0 1 0,1 1 0,-1 0 0,1 2 0,0 1 0,0 2 0,0 0 0,1 1 0,0 1 0,0 1 0,-37 24 0,-358 208 0,403-230 0,29-12 0,35-13 0,6-7 0,-1-2 0,-1-3 0,-2-2 0,0-3 0,73-55 0,-101 65 0,1 2 0,1 1 0,0 1 0,1 1 0,38-16 0,-32 13 0,-22 8 0,-24 7 0,-5 9-183,1 0 0,0 0 1,0 2-1,1 0 0,0 1 0,1 1 0,-21 15 0,-13 7-4007,-268 190 2432,182-121 3012,-3-5 3773,134-93-4723,0 0-174,1 0-1,-1 0 1,0 0-1,1 0 0,0 1 1,-5 5-1,9-9-132,0 0 0,0 0-1,0 1 1,0-1 0,0 0 0,-1 0-1,1 1 1,0-1 0,0 0 0,0 0-1,0 1 1,0-1 0,0 0 0,0 0-1,0 1 1,1-1 0,-1 0 0,0 0-1,0 1 1,0-1 0,0 0 0,0 0-1,0 1 1,0-1 0,0 0 0,1 0-1,-1 0 1,0 1 0,0-1 0,0 0-1,0 0 1,1 0 0,-1 0 0,0 1-1,0-1 1,1 0 0,-1 0 0,0 0 0,0 0-1,0 0 1,1 0 0,-1 0 0,0 0-1,1 0 1,30 3 69,6-4-66,-1-1 0,1-3 0,0-1 0,-1-1 0,0-2 0,62-25 0,-50 13 0,0-3 0,-2-2 0,-1-1 0,51-42 0,56-31 0,-49 35 0,-89 51 0,-21 8 0,-32 10 0,-159 70 0,89-30 0,8-4 0,38-13 0,-103 27 0,97-32 0,57-12 0,22-5 0,30-5 0,5-9 0,1-2 0,-2-2 0,82-35 0,-51 13 0,97-64 0,-149 85-86,47-34-1193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14.701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8405 24575,'16'-2'0,"1"0"0,-1-1 0,0 0 0,0-2 0,-1 0 0,1 0 0,-1-2 0,0 0 0,-1 0 0,15-11 0,-5 5 0,0 0 0,34-11 0,137-60 0,-59 23 0,-119 53 0,0-1 0,26-18 0,-31 18 0,0 2 0,0-1 0,1 1 0,0 1 0,0 0 0,17-4 0,56-15 0,-2-5 0,115-55 0,-184 78 0,67-20 0,-65 23 0,0-1 0,0-1 0,-1 0 0,17-9 0,11-8 0,57-20 0,-5 3 0,-79 30 0,-1 0 0,0 0 0,0-2 0,-1 0 0,18-19 0,-22 19 0,0 1 0,2 1 0,-1 0 0,1 0 0,0 1 0,1 1 0,0 0 0,25-9 0,310-109 0,-331 117 0,-1 0 0,-1-2 0,21-16 0,7-4 0,-17 13 0,21-13 0,64-54 0,-86 66 0,0 1 0,1 1 0,0 1 0,38-15 0,54-32 0,-83 39 0,246-147 0,-242 149 0,0-2 0,36-30 0,-59 41 0,-2-1 0,1 0 0,-2-2 0,0 1 0,-1-2 0,19-30 0,-14 21 0,2 0 0,1 1 0,2 1 0,0 2 0,1 0 0,48-34 0,45-40 0,-108 88 0,0 2 0,0-1 0,1 1 0,0 1 0,0-1 0,1 2 0,18-7 0,-14 6 0,-1-1 0,0 0 0,19-12 0,-6 3 0,0 0 0,1 2 0,32-11 0,-30 13 0,0-2 0,53-30 0,-15 1 0,-29 19 0,-2-1 0,36-31 0,65-55 0,-81 67 0,-1-2 0,68-74 0,-110 106 0,1 0 0,0 1 0,0 1 0,1 1 0,22-12 0,37-25 0,56-44 0,28-24 0,16-13 0,-108 81 0,13-5 0,-58 40 0,-1-2 0,-1 0 0,0 0 0,0-2 0,-2-1 0,22-24 0,-10 6 0,2 1 0,2 2 0,0 1 0,2 1 0,2 2 0,57-32 0,36-34 0,-54 36 0,136-116 0,-181 146 0,0 2 0,2 2 0,39-21 0,3-3 0,87-59 0,-8-15 0,93-77 0,-220 180 0,2 2 0,39-18 0,-37 20 0,0-2 0,29-20 0,-15 6 0,78-39 0,-106 60 0,0-1 0,19-17 0,23-14 0,-15 14 0,45-39 0,2 0 0,29-21 0,-54 38 0,89-49 0,-155 98 0,19-9 0,0-1 0,-1 0 0,-1-2 0,0 0 0,-1-1 0,21-21 0,217-213 0,-121 129 0,120-99 0,-63 53 0,-73 69 0,17-24 0,-101 89 0,43-27 0,-42 32 0,1 4 0,10-9 0,15-20 0,-46 41 0,-1-1 0,-1-1 0,1 0 0,-2 0 0,0-2 0,0 1 0,-1-2 0,11-18 0,31-54 0,-43 74 0,-1 0 0,-1 0 0,0-1 0,-1 0 0,0 0 0,-1-1 0,0 1 0,-2-1 0,1-1 0,-2 1 0,2-20 0,-8-214 0,2 235 0,-1 1 0,-1 0 0,0-1 0,0 1 0,-2 1 0,1-1 0,-2 1 0,0-1 0,0 2 0,-1-1 0,-1 1 0,0 0 0,-18-19 0,-8-4 0,-3 1 0,-64-44 0,59 47 0,-56-52 0,-25-22 0,3 3 0,-49-52 0,-10-8 0,151 134-455,-2 2 0,-34-24 0,41 33-6371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17.73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290 632 24575,'-10'-6'0,"0"-1"0,1 0 0,0 0 0,0-1 0,-14-18 0,-11-9 0,13 16 0,1 0 0,1-2 0,1 0 0,0-1 0,2 0 0,-16-31 0,25 41 0,1-1 0,1 0 0,0 0 0,0 0 0,2 0 0,-1-1 0,2 1 0,0-1 0,0 0 0,1 0 0,1 0 0,1 0 0,0 1 0,3-21 0,0 25-85,-1 1 0,1-1-1,1 1 1,0-1 0,0 1-1,0 1 1,1-1 0,0 1-1,1 0 1,-1 0 0,2 1-1,-1 0 1,0 0 0,1 0-1,15-7 1,2-1-6741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18.862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21 24575,'4'0'0,"6"0"0,6 0 0,5 0 0,2 0 0,7 0 0,3 0 0,0-4 0,-2-2 0,-1 0 0,-10 2 0,-9 5 0,-10 7 0,-6 7 0,-6 1 0,-1 1 0,1 4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21.501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1679 262 24575,'-14'-1'0,"1"0"0,-1-1 0,1 0 0,0-1 0,0 0 0,0-1 0,1-1 0,-1 0 0,1-1 0,0 0 0,1-1 0,-1 0 0,1-1 0,-19-17 0,-5-2 0,0 2 0,-2 1 0,-66-31 0,79 46 0,-1 0 0,1 2 0,-1 1 0,-1 1 0,1 0 0,-28 1 0,-161 4 0,99 2 0,106-2 0,1 0 0,-1 1 0,1 0 0,-1 0 0,1 1 0,0 0 0,0 0 0,-1 1 0,2 0 0,-1 1 0,0-1 0,1 1 0,-1 1 0,1 0 0,0 0 0,1 0 0,-1 0 0,1 1 0,0 0 0,1 1 0,0 0 0,-1-1 0,2 1 0,-1 1 0,1-1 0,1 1 0,-1 0 0,-2 10 0,-6 8 0,-2 0 0,0 0 0,-1-1 0,-35 41 0,24-32 0,-27 46 0,3 1 0,-68 82 0,-19 28 0,98-124-1365,30-51-5461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22.298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10 0 24575,'-9'196'0,"9"-193"0,-1-1 0,1 1 0,0 0 0,1-1 0,-1 1 0,0-1 0,1 1 0,-1-1 0,1 1 0,0-1 0,0 1 0,0-1 0,0 0 0,0 1 0,1-1 0,-1 0 0,1 0 0,-1 0 0,1 0 0,0 0 0,0 0 0,0-1 0,0 1 0,0-1 0,0 1 0,0-1 0,0 0 0,1 0 0,-1 1 0,1-2 0,-1 1 0,0 0 0,1 0 0,0-1 0,-1 0 0,4 1 0,13 2 0,0-2 0,0 0 0,37-3 0,-33 1 0,90-3-1365,-83 3-5461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24.671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446 122 24575,'-99'2'0,"47"1"0,-1-3 0,-76-9 0,122 8 12,0-1 0,1 1 0,-1-1 0,0 0 0,1-1 0,0 1 0,0-1 0,0 0 0,-9-7 0,11 7-105,1 0 0,0 0 1,0 0-1,0-1 0,1 1 0,-1-1 0,1 1 0,0-1 1,0 0-1,0 0 0,0 0 0,1 0 0,0 0 1,-1-1-1,0-7 0,0-10-6733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2:57:25.818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1 295 24575,'2'0'0,"0"0"0,0-1 0,0 0 0,0 1 0,0-1 0,0 0 0,0 0 0,0 0 0,0 0 0,0 0 0,0-1 0,-1 1 0,1-1 0,-1 1 0,1-1 0,-1 1 0,1-1 0,-1 0 0,0 0 0,0 0 0,0 1 0,0-1 0,0 0 0,0 0 0,-1-1 0,1 1 0,-1 0 0,1-4 0,2-9 0,0-1 0,1-28 0,-4 37 0,1-6 0,-1-1 0,1 0 0,0 1 0,1-1 0,7-23 0,-8 34 0,1-1 0,-1 1 0,1 0 0,-1 0 0,1-1 0,0 1 0,0 1 0,1-1 0,-1 0 0,0 0 0,1 1 0,0 0 0,0-1 0,-1 1 0,1 0 0,1 0 0,-1 1 0,0-1 0,0 1 0,1-1 0,-1 1 0,0 0 0,6-1 0,18-1 4,1 1 0,-1 1 0,54 6 0,-14 0-1385,-43-5-5445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23:40.38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910 11 24575,'-1'-1'0,"-1"0"0,1 0 0,0 0 0,-1 0 0,1 0 0,-1 0 0,1 1 0,-1-1 0,1 1 0,-1-1 0,1 1 0,-1-1 0,1 1 0,-1 0 0,0 0 0,1 0 0,-1 0 0,1 0 0,-1 0 0,0 0 0,1 0 0,-1 1 0,1-1 0,-1 1 0,1-1 0,-1 1 0,1 0 0,-1-1 0,1 1 0,-1 0 0,-1 2 0,-6 3 0,1 1 0,0 0 0,-13 16 0,11-12 0,-154 196 0,107-131 0,-51 88 0,-2 2 0,75-119 0,5-6 0,-1-1 0,-57 55 0,76-83 0,0 1 0,1 0 0,1 0 0,0 1 0,1 0 0,0 1 0,1 0 0,1 0 0,-9 28 0,4-13 0,5-13 0,0 1 0,1 0 0,1 0 0,0 1 0,1-1 0,-2 36 0,-5 69 0,5-82 0,0 52 0,4 98 0,5 195 0,4-331 0,2-1 0,2 0 0,2-1 0,3 0 0,2-1 0,37 75 0,-36-94 0,1-1 0,2-1 0,1 0 0,46 46 0,7 10 0,-57-63 0,0-2 0,2 0 0,1-1 0,45 34 0,-34-26-1365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23:44.46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310 0 24575,'2'15'0,"1"0"0,0 0 0,1 0 0,0 0 0,2-1 0,8 18 0,1 7 0,-3-13 0,0-1 0,27 41 0,-25-45 0,-1 1 0,-1 0 0,13 36 0,-24-56 0,0 1 0,0 0 0,0 1 0,-1-1 0,1 0 0,-1 0 0,0 0 0,0 0 0,0 0 0,0 0 0,-1 0 0,1 0 0,-1 0 0,1 0 0,-1 0 0,0 0 0,-1 0 0,1 0 0,0 0 0,-1 0 0,0-1 0,1 1 0,-1-1 0,0 1 0,0-1 0,-1 0 0,1 0 0,0 0 0,-1 0 0,1 0 0,-1 0 0,0-1 0,-5 3 0,-9 4 0,1-2 0,-2 0 0,1-1 0,-31 5 0,28-6 0,-151 18 129,52-10-1623,97-9-5332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23:53.027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0 2171 24575,'5'0'0,"-1"-1"0,1 0 0,-1 0 0,0 0 0,0 0 0,0-1 0,0 0 0,0 1 0,0-1 0,0-1 0,0 1 0,-1-1 0,1 1 0,5-7 0,44-52 0,-34 37 0,18-19 0,251-327 0,-269 340-1641,-2-1 0,-1-2 1,23-64-1,-8-6 812,-4 0 3548,-10 32 1954,-2 13-4673,-4-1 0,-2 0 0,-2-1 0,-2-73 0,-5 65 0,1 17 0,-8-67 0,5 101 0,-1 0 0,-1 0 0,-1 0 0,0 1 0,-1-1 0,-1 2 0,-15-29 0,16 34 0,-13-21 0,-1 0 0,-1 2 0,-30-32 0,27 33 44,0-1 0,-19-34 0,-20-24-1541,31 48-5329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23:54.739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4 565 24575,'-1'-93'0,"-2"39"0,3 0 0,2 0 0,3 0 0,18-90 0,-21 137 0,0 1 0,0-1 0,1 1 0,0-1 0,0 1 0,0 0 0,1 1 0,0-1 0,0 0 0,0 1 0,1 0 0,0 0 0,0 0 0,0 1 0,0 0 0,10-6 0,-10 8 0,0 0 0,0 0 0,0 1 0,0-1 0,0 1 0,0 0 0,1 1 0,-1-1 0,0 1 0,1 0 0,-1 1 0,0-1 0,1 1 0,-1 0 0,0 0 0,0 1 0,0-1 0,0 1 0,0 0 0,0 1 0,8 5 0,40 26-14,-37-23-256,1 0 0,1-1-1,-1 0 1,25 8 0,-15-10-6556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06.981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4569 1 24575,'-5'5'0,"-5"6"0,-2 0 0,1-1 0,-1 0 0,-1-1 0,-19 12 0,-156 104 0,133-85 0,-115 64 0,37-36 0,-225 155 0,230-116 0,85-69 0,-50 58 0,63-63 0,-1-1 0,-2-1 0,-49 36 0,26-25 0,1 3 0,-84 89 0,110-104 0,-33 38 0,39-41 0,-1-1 0,-35 29 0,28-27 0,2 1 0,0 2 0,-42 60 0,42-52 0,-2-1 0,-51 49 0,47-56 0,1 1 0,1 2 0,2 1 0,1 2 0,-39 64 0,60-88 0,0 0 0,-1-1 0,0 0 0,-1-1 0,-17 15 0,-30 33 0,55-54 0,-97 112 0,86-104 0,0 0 0,-1 0 0,-1-2 0,0 0 0,-33 18 0,-7-1 0,2 3 0,2 2 0,1 2 0,1 3 0,-62 61 0,84-75 0,-1-1 0,-52 31 0,53-37 0,0 1 0,2 2 0,-47 43 0,-68 96 0,134-152 0,-1 0 0,1 0 0,-1-1 0,0 0 0,-1 0 0,-10 5 0,10-7 0,1 1 0,0 0 0,0 1 0,0 0 0,1 0 0,0 0 0,-9 11 0,-57 90 0,-16 19 0,65-93 0,-21 37 0,-23 33 0,43-75 0,-1-1 0,-48 39 0,32-30 0,31-25 0,1 0 0,1 1 0,0 0 0,0 0 0,-6 15 0,-23 30 0,15-31 0,-1 0 0,-45 35 0,17-15 0,37-31-47,1 1 0,0 1-1,-17 29 1,14-21-1129,3-3-5650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08.297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394 1 24575,'-3'1'0,"-1"1"0,1-1 0,0 1 0,0-1 0,0 1 0,0 0 0,0 1 0,0-1 0,1 0 0,-1 1 0,1-1 0,0 1 0,-1 0 0,1 0 0,0 0 0,1 0 0,-4 6 0,-7 10 0,-159 197 0,140-176 0,7-10 0,1 1 0,-25 47 0,42-67 0,1 0 0,0 0 0,1 1 0,1-1 0,0 1 0,0 0 0,1 0 0,0 0 0,1 0 0,1 0 0,1 23 0,0-32 0,-1-1 0,1 1 0,0 0 0,0-1 0,0 1 0,0-1 0,0 0 0,0 1 0,1-1 0,-1 0 0,1 0 0,0 0 0,-1 0 0,1 0 0,0 0 0,0 0 0,0 0 0,0-1 0,1 1 0,-1-1 0,0 0 0,1 0 0,-1 1 0,1-2 0,-1 1 0,1 0 0,-1 0 0,6 0 0,7 1 0,1-1 0,-1 0 0,30-3 0,-20 1 0,517-3 0,-535 4-85,-1 1 0,0-1-1,1-1 1,-1 1 0,0-1-1,1 0 1,-1-1 0,0 1-1,0-1 1,0 0 0,0-1-1,0 1 1,-1-1 0,1-1-1,7-5 1,9-13-6741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10.95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937 469 24575,'-19'2'0,"0"1"0,1 1 0,-1 0 0,1 2 0,-30 12 0,12-5 0,16-6 0,-1 0 0,1-2 0,-2-1 0,1 0 0,0-2 0,-1 0 0,1-2 0,-25-2 0,39 1 0,0-1 0,0 0 0,0 0 0,0 0 0,0-1 0,0 0 0,1-1 0,-1 1 0,-8-8 0,-56-49 0,21 17 0,4 3 0,2-1 0,2-2 0,2-1 0,-60-88 0,48 50-1365,29 52-5461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11.94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237 914 24575,'-32'-51'0,"1"-1"0,3-1 0,3-1 0,1-2 0,3 0 0,3-2 0,2 0 0,3-1 0,2 0 0,3-1 0,-1-104 0,9 155 0,0 0 0,0 1 0,1-1 0,0 0 0,1 1 0,0-1 0,0 1 0,1-1 0,4-7 0,-5 13 0,0 0 0,0 0 0,1 0 0,-1 0 0,1 1 0,-1-1 0,1 1 0,0 0 0,0 0 0,0 0 0,0 0 0,1 1 0,-1-1 0,0 1 0,1 0 0,-1 0 0,1 0 0,-1 0 0,1 0 0,-1 1 0,1 0 0,0-1 0,-1 2 0,7-1 0,6 2 0,0 0 0,-1 1 0,0 1 0,1 0 0,-2 1 0,1 0 0,0 2 0,16 9 0,5 5 0,62 47 0,-67-43-1365,-6-3-5461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16.704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3893 24575,'3'-1'0,"-1"-1"0,1 0 0,-1 0 0,1 0 0,-1-1 0,0 1 0,0 0 0,0-1 0,0 1 0,0-1 0,0 0 0,-1 0 0,2-5 0,10-12 0,202-218 0,-193 215 0,26-24 0,1 2 0,92-62 0,-3 22 0,-95 62 0,-2-3 0,0-1 0,60-54 0,-35 16 0,83-76 0,-123 119 0,1 1 0,1 2 0,57-31 0,-52 36 0,-24 11 0,1-1 0,-1 0 0,0 0 0,10-8 0,343-265 0,-334 253 0,-2-2 0,28-34 0,20-20 0,224-190 0,-236 210 0,-33 31 0,64-51 0,-68 63 0,15-10 0,-2-1 0,-1-2 0,55-58 0,-77 72 0,1 1 0,1 0 0,0 2 0,22-14 0,-4 2 0,40-41 0,-30 22 0,-10 14 0,2 1 0,0 2 0,45-24 0,-23 15 0,88-70 0,-61 40 0,-11 9 0,75-74 0,103-90 0,-204 175 0,-22 23 0,-2-2 0,35-41 0,-25 24 0,2 2 0,2 2 0,2 1 0,65-45 0,118-97 0,-94 87 0,-110 75-1365,-3 1-5461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17.940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1 223 24575,'0'-1'0,"0"0"0,0 0 0,1 0 0,-1 0 0,1 0 0,-1 0 0,1 0 0,-1 0 0,1 0 0,0 0 0,-1 0 0,1 0 0,0 1 0,0-1 0,-1 0 0,1 0 0,0 1 0,0-1 0,0 1 0,0-1 0,0 1 0,0-1 0,1 0 0,27-8 0,-24 8 0,113-38 0,59-13 0,166-40 0,-342 92 0,5-3 0,0 2 0,1-1 0,-1 1 0,1 0 0,12-1 0,-18 2 0,1 0 0,-1 1 0,1-1 0,0 0 0,-1 1 0,1-1 0,-1 1 0,1 0 0,-1-1 0,1 1 0,-1 0 0,1 0 0,-1 0 0,0 0 0,1 0 0,-1 0 0,0 0 0,0 0 0,0 1 0,0-1 0,0 0 0,0 1 0,0-1 0,0 1 0,-1-1 0,1 1 0,-1-1 0,2 4 0,2 13 0,-1-1 0,0 1 0,-2 0 0,0 0 0,-1 21 0,-12 95 0,10-121 0,-2 24-273,-2 1 0,-1-1 0,-2 0 0,-14 37 0,12-46-6553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20.582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1 131 24575,'7'-5'0,"0"1"0,0-1 0,0 1 0,1 1 0,0 0 0,-1 0 0,1 0 0,9-1 0,11-5 0,23-10 0,1 2 0,0 3 0,1 2 0,0 2 0,1 3 0,0 1 0,58 3 0,-78 4 0,19-1 0,90 13 0,-125-10 0,0 2 0,0-1 0,-1 2 0,1 1 0,-1 0 0,0 1 0,-1 0 0,26 19 0,-23-13 0,250 174 0,39 2 0,-260-162-682,99 43-1,-122-61-6143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21.427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280 0 24575,'14'15'0,"0"1"0,-2 1 0,0 0 0,17 32 0,-15-24 0,30 40 0,-31-50 0,24 33 0,-35-46 0,-1 0 0,0 0 0,0 1 0,1-1 0,-1 0 0,-1 0 0,1 0 0,0 1 0,-1-1 0,1 0 0,-1 1 0,1-1 0,-1 0 0,0 1 0,0-1 0,0 1 0,-1-1 0,1 0 0,0 1 0,-2 2 0,1-3 0,-1 0 0,0 0 0,0 0 0,0-1 0,0 1 0,0 0 0,0-1 0,0 1 0,0-1 0,-1 0 0,1 0 0,0 0 0,-1 0 0,1 0 0,-1 0 0,1 0 0,-1-1 0,0 0 0,1 1 0,-5-1 0,-64 0 0,54-1 0,-286-5-1365,268 6-5461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42.547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5956 2596 24575,'0'-6'0,"-1"0"0,0 0 0,0 0 0,-1 0 0,1 0 0,-2 1 0,1-1 0,0 0 0,-1 1 0,0 0 0,0-1 0,-5-4 0,-53-59 0,30 37 0,-291-311 0,288 313 0,-59-39 0,56 43 0,-55-49 0,-99-127 0,-291-315 0,371 387 0,69 79 0,-83-81 0,54 63 0,-79-100 0,69 75 0,23 27 0,-1-2 0,-73-65 0,80 81 0,40 39 0,0 1 0,-1 1 0,0 0 0,-25-18 0,15 16 0,-1 0 0,0 2 0,-1 1 0,0 0 0,-1 2 0,0 1 0,0 1 0,-1 1 0,0 2 0,0 0 0,-47 1 0,-110 2 0,-160 5 0,308-1 0,0 1 0,0 2 0,-46 15 0,62-15 0,0 1 0,0 1 0,1 1 0,0 1 0,1 0 0,0 2 0,-17 13 0,-103 74 0,103-72 0,-42 24 0,-6 4 0,41-24 0,-2 2 0,-77 45 0,-60 10 0,163-79 0,0 1 0,1 1 0,1 0 0,-1 1 0,2 1 0,0 1 0,-26 29 0,22-21 0,-2-2 0,0 0 0,-26 18 0,-1-3 0,-73 72 0,26-22 0,81-75 0,-1 0 0,-1-1 0,0-1 0,0-1 0,0 0 0,-1-1 0,-32 7 0,26-7 0,-1 1 0,1 1 0,-32 17 0,39-16 0,1 1 0,1 1 0,0 0 0,0 1 0,1 1 0,0 0 0,-14 19 0,-3 11 0,-29 54 0,43-66 0,-2-1 0,-1 0 0,-1-2 0,-1-1 0,-33 33 0,40-46 0,1 0 0,1 2 0,0 0 0,1 0 0,1 1 0,0 0 0,1 1 0,-8 23 0,-2 1 0,5-16 0,-2 0 0,0-1 0,-2-1 0,-1-1 0,0 0 0,-2-2 0,-24 21 0,-24 30 84,43-44-808,-35 31-1,37-39-6101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43.587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76 0 24575,'-2'46'0,"-3"1"0,-18 78 0,2-17 0,11-68 0,7-30 0,0 0 0,0 1 0,1-1 0,1 1 0,-1 10 0,2-18 0,0-1 0,0 0 0,0 0 0,1 0 0,-1 0 0,1 0 0,-1 0 0,1 0 0,0 0 0,0 0 0,0 0 0,0-1 0,0 1 0,0 0 0,0 0 0,1-1 0,-1 1 0,1-1 0,-1 1 0,1-1 0,-1 0 0,1 0 0,0 1 0,0-1 0,-1 0 0,1 0 0,0-1 0,0 1 0,0 0 0,3 0 0,1 1-28,1-1 0,-1 1 0,1-1 0,-1 0 0,1-1 0,-1 0 0,1 0 0,0 0 0,-1-1 0,1 0 0,-1 0 0,1-1 0,-1 1 0,0-1 0,0-1 0,0 1 0,0-1 0,6-4 0,2-3-418,0-1 1,-1-1-1,0 0 0,-1-1 1,17-23-1,47-55-385,-43 54-3323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45.260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1076 320 24575,'-32'2'0,"1"2"0,-1 1 0,1 2 0,0 1 0,0 1 0,1 2 0,-36 17 0,-40 13 0,92-36 0,1-1 0,-1 0 0,0-1 0,0-1 0,-1 0 0,1-1 0,0 0 0,-1-1 0,1-1 0,0-1 0,-1 0 0,1 0 0,0-1 0,0-1 0,1-1 0,-1 0 0,1 0 0,0-2 0,-13-7 0,-13-15 0,2-1 0,1-2 0,1-1 0,-56-71 0,-47-56-1365,120 141-5461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46.10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53 575 24575,'-2'-34'0,"-10"-56"0,1 13 0,-1-22 0,5 56 0,2-1 0,2 0 0,2-46 0,2 87 0,-1 1 0,0-1 0,1 1 0,0-1 0,-1 1 0,1 0 0,0-1 0,0 1 0,0 0 0,1 0 0,-1 0 0,0-1 0,1 1 0,-1 1 0,1-1 0,0 0 0,0 0 0,0 1 0,0-1 0,0 1 0,0-1 0,0 1 0,0 0 0,0 0 0,1 0 0,-1 0 0,1 0 0,-1 1 0,0-1 0,1 1 0,-1-1 0,1 1 0,-1 0 0,1 0 0,-1 0 0,1 0 0,4 2 0,3-1 0,1 0 0,-1 1 0,1 1 0,-1 0 0,0 0 0,0 1 0,16 8 0,65 45-1365,-67-45-5461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48.426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56 797 24575,'-6'-7'-164,"0"-1"-1,1 0 0,0 1 0,0-2 1,1 1-1,0 0 0,0-1 1,1 0-1,0 0 0,1 0 1,0 0-1,0 0 0,0-10 1,0-21-2411,3-70 0,1 53 3246,-2 42-1046,0-6 2008,1-1 1,5-32-1,-4 47-1124,0 0 0,0-1 0,1 1 1,0 0-1,5-10 0,17-14-1305,5 5 796,1 1 0,1 2 0,0 2 0,61-30 0,2-2 0,-73 40-102,62-32-1161,-64 37-5563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3:53.190"/>
    </inkml:context>
    <inkml:brush xml:id="br0">
      <inkml:brushProperty name="width" value="0.1" units="cm"/>
      <inkml:brushProperty name="height" value="0.1" units="cm"/>
      <inkml:brushProperty name="color" value="#66CC00"/>
    </inkml:brush>
  </inkml:definitions>
  <inkml:trace contextRef="#ctx0" brushRef="#br0">0 39 24575,'34'0'0,"14"2"0,0-3 0,0-1 0,-1-3 0,1-2 0,51-14 0,-97 20 0,0 1 0,0-1 0,1 0 0,-1 1 0,0-1 0,0 1 0,0 0 0,1 0 0,-1 0 0,0 0 0,0 0 0,1 0 0,-1 0 0,0 1 0,0-1 0,0 1 0,1 0 0,-1 0 0,0 0 0,0 0 0,0 0 0,2 1 0,-2 1 0,-1-1 0,1 0 0,-1 0 0,1 1 0,-1-1 0,0 1 0,0-1 0,0 1 0,0 0 0,0-1 0,-1 1 0,1 0 0,-1-1 0,1 1 0,-1 0 0,0 0 0,0-1 0,-1 5 0,0 5-60,-13 137 248,11-128-487,-1 0 1,-1 0-1,-1 0 1,-17 37-1,7-27-6527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4:04.144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413 10 24575,'0'0'0,"0"0"0,0-1 0,0 1 0,0-1 0,0 1 0,0-1 0,0 1 0,-1 0 0,1-1 0,0 1 0,0 0 0,0-1 0,-1 1 0,1-1 0,0 1 0,0 0 0,-1-1 0,1 1 0,0 0 0,-1 0 0,1-1 0,0 1 0,-1 0 0,1 0 0,0-1 0,-1 1 0,1 0 0,-1 0 0,1 0 0,0 0 0,-1 0 0,1 0 0,-1-1 0,1 1 0,0 0 0,-1 0 0,1 0 0,-1 0 0,1 0 0,-1 1 0,1-1 0,0 0 0,-1 0 0,1 0 0,-1 0 0,1 0 0,0 1 0,-1-1 0,1 0 0,0 0 0,-1 0 0,1 1 0,0-1 0,-1 0 0,1 1 0,0-1 0,-1 0 0,1 1 0,0-1 0,-1 1 0,-22 18 0,-46 49 0,-98 89 0,149-143 0,2 0 0,-1 1 0,2 1 0,0 1 0,1 0 0,-22 35 0,36-52 0,-1 1 0,1 0 0,-1-1 0,1 1 0,0 0 0,-1 0 0,1 0 0,0-1 0,0 1 0,-1 0 0,1 0 0,0 0 0,0 0 0,0 0 0,0-1 0,0 1 0,0 0 0,0 0 0,1 0 0,-1 0 0,0 0 0,0-1 0,1 1 0,-1 0 0,0 0 0,1 0 0,-1-1 0,1 2 0,1-1 0,-1 0 0,0-1 0,1 1 0,-1 0 0,1-1 0,-1 1 0,1-1 0,-1 1 0,1-1 0,-1 0 0,1 0 0,-1 0 0,1 1 0,2-2 0,3 1 0,1-1 0,0 0 0,-1-1 0,1 1 0,9-5 0,-2-2 0,1-1 0,-1-1 0,-1 0 0,0-1 0,0 0 0,-1-1 0,0-1 0,-1 0 0,-1-1 0,14-21 0,43-47 0,-8 35 0,-50 40 0,1-1 0,-1 1 0,0-2 0,-1 1 0,12-14 0,-65 35 0,-22 23 0,-117 88 0,153-103 0,27-19 0,-1 1 0,1 0 0,0 0 0,-1 0 0,1 0 0,0 0 0,1 1 0,-5 6 0,7-10 0,0 1 0,-1-1 0,1 1 0,0-1 0,0 0 0,0 1 0,0-1 0,0 1 0,0-1 0,0 1 0,0-1 0,0 1 0,0-1 0,0 1 0,0-1 0,0 0 0,0 1 0,0-1 0,0 1 0,0-1 0,0 1 0,1-1 0,-1 0 0,0 1 0,0-1 0,1 1 0,-1-1 0,0 0 0,1 1 0,-1-1 0,2 1 0,0 0 0,-1 0 0,1-1 0,0 1 0,0-1 0,0 1 0,-1-1 0,1 0 0,0 1 0,0-1 0,0 0 0,3-1 0,1 1 0,1-1 0,0-1 0,0 1 0,-1-1 0,1 0 0,-1-1 0,1 1 0,-1-1 0,6-4 0,57-41 0,-7 5 0,-9 17 0,-39 20 0,-1 1 0,0-2 0,-1 1 0,1-2 0,-1 0 0,-1 0 0,0-1 0,0 0 0,14-17 0,-24 26 0,-1 0 0,0 0 0,0-1 0,0 1 0,1 0 0,-1 0 0,0-1 0,0 1 0,0 0 0,0 0 0,1-1 0,-1 1 0,0 0 0,0-1 0,0 1 0,0 0 0,0 0 0,0-1 0,0 1 0,0 0 0,0-1 0,0 1 0,0 0 0,0-1 0,0 1 0,0 0 0,0-1 0,0 1 0,0 0 0,-1 0 0,1-1 0,0 1 0,0 0 0,0 0 0,0-1 0,-1 1 0,1 0 0,0 0 0,0-1 0,-1 1 0,1 0 0,0 0 0,-18-3 0,-21 9 0,17-1 0,0 2 0,1 1 0,-1 1 0,2 0 0,-1 2 0,1 0 0,1 1 0,0 1 0,-24 22 0,23-18-287,-1-1-1,-1-1 1,-32 18-1,51-31 73,-22 12-6611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4:08.382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106 20 24575,'1'4'0,"1"-1"0,0 0 0,0 1 0,0-1 0,1 0 0,-1 0 0,1 0 0,-1 0 0,1-1 0,0 1 0,0-1 0,0 0 0,1 0 0,3 3 0,3 1 0,75 67 0,114 124 0,-190-187 0,16 14 0,2-2 0,40 28 0,18 15 0,-44-34 0,-32-26 0,1 2 0,-2-1 0,1 1 0,-1 1 0,0-1 0,-1 1 0,0 1 0,8 10 0,-15-18 0,1-1 0,-1 0 0,0 0 0,0 1 0,0-1 0,1 0 0,-1 1 0,0-1 0,0 0 0,0 1 0,0-1 0,1 0 0,-1 1 0,0-1 0,0 0 0,0 1 0,0-1 0,0 0 0,0 1 0,0-1 0,0 0 0,0 1 0,0-1 0,0 0 0,0 1 0,-1-1 0,1 0 0,0 1 0,0-1 0,0 0 0,0 1 0,0-1 0,-1 0 0,1 0 0,0 1 0,0-1 0,-1 0 0,1 0 0,0 1 0,0-1 0,-1 0 0,1 0 0,0 0 0,-1 1 0,1-1 0,0 0 0,0 0 0,-1 0 0,1 0 0,0 0 0,-1 0 0,1 0 0,0 0 0,-1 0 0,1 0 0,-1 0 0,1 0 0,0 0 0,-1 0 0,1 0 0,0 0 0,-1 0 0,1 0 0,0 0 0,-1 0 0,1-1 0,0 1 0,-1 0 0,-27-10 0,-9-11 0,1-1 0,0-2 0,-34-31 0,-91-93 0,100 89 0,45 46 0,0 1 0,-1 0 0,-24-12 0,27 16 0,0 0 0,1-1 0,0 0 0,0-1 0,-20-20 0,32 23 0,12 8 0,15 10 0,69 44 0,109 85 0,-83-54 0,-96-70-707,44 35-5768,-48-26 6873,-22-26-398,1 1 0,0 0 0,-1-1 0,1 1 0,-1 0 0,1 0 0,0 0 0,-1-1 0,1 1 0,-1 0 0,1 0 0,-1 0 0,1 0 0,-1 0 0,1 0 0,-1 0 0,1 0 0,-1 0 0,1 0 0,-1 0 0,1 0 0,-1 0 0,1 0 0,-1 0 0,1 0 0,0 1 0,-1-1 0,1 0 0,-1 0 0,1 1 0,-1-1 0,1 0 0,0 1 0,-1-1 0,1 0 0,0 1 0,-1-1 0,1 0 0,0 1 0,-1-1 0,1 1 0,0-1 0,0 0 0,0 1 0,-1-1 0,1 1 0,0-1 0,0 1 0,0-1 0,0 1 0,0-1 0,0 1 0,0-1 0,0 1 0,0-1 0,0 1 0,0-1 0,0 1 0,0-1 0,1 1 0,-1-1 0,0 1 0,0-1 0,0 0 0,1 1 0,-1-1 0,0 1 0,0-1 0,1 1 0,-15-6 5,0-1-1,1-1 1,0 0-1,0 0 1,1-1 0,-15-13-1,-75-68 3220,73 63-826,-387-315-2633,367 307-6591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2-17T13:04:10.258"/>
    </inkml:context>
    <inkml:brush xml:id="br0">
      <inkml:brushProperty name="width" value="0.1" units="cm"/>
      <inkml:brushProperty name="height" value="0.1" units="cm"/>
      <inkml:brushProperty name="color" value="#E71224"/>
    </inkml:brush>
  </inkml:definitions>
  <inkml:trace contextRef="#ctx0" brushRef="#br0">135 0 24575,'5'1'0,"0"1"0,1-1 0,-1 1 0,0 0 0,0 0 0,0 0 0,0 1 0,0 0 0,-1 0 0,1 0 0,-1 0 0,0 1 0,0 0 0,0 0 0,5 6 0,8 7 0,93 89 0,129 158 0,-100-120 0,-45-49 0,-74-75 0,-14-15 0,0 1 0,0 1 0,0-1 0,-1 1 0,0 0 0,5 8 0,-10-14 0,1-1 0,-1 1 0,0-1 0,1 1 0,-1-1 0,0 1 0,1-1 0,-1 1 0,0-1 0,0 1 0,0-1 0,1 1 0,-1-1 0,0 1 0,0-1 0,0 1 0,0 0 0,0-1 0,0 1 0,0-1 0,0 1 0,0-1 0,-1 1 0,1-1 0,0 1 0,0-1 0,0 1 0,-1-1 0,1 1 0,0-1 0,0 1 0,-1-1 0,0 2 0,-18-5 0,-26-20 0,-108-93 0,-176-170 0,194 152 0,-45-38 0,163 156 0,21 16 0,33 24 0,458 389 0,-462-383 0,0-1 0,2-2 0,41 26 0,-66-47 0,14 8 0,-20-13 0,-13-9 0,-261-229-466,173 149-4956,41 38 3119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827148-265D-635C-0C7B-281D4ED2D4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854414D-4062-F84A-A4BC-F70BE14DEF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5F6FFB5-BC6A-90D0-50C9-33CCCB6267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DD415EA-89EF-EB4B-2D72-AD6F58E40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6B91CD4-7CC8-B503-587B-78B96FBAE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584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B3BF1B-718B-EDAF-C497-CD7FFEE63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E96DDB8-5CC5-5D9F-14B7-A98B764EF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CB1A665-9586-5E77-D91A-08EB3A8C8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F24DE30-E7D0-F486-C703-6C035256A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FC354C-89B7-D3BA-C312-A76FC75B0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55222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2B4968-DD18-6214-718B-ECDDD8DA8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5F8337C-F714-AAC4-CF97-EB750B6AEF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53F5551-737A-AED6-DCFA-E2DF117392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0C608F7-B851-4324-9B1D-6E66A8BC9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2E1DCC9-6C25-7677-0C39-AD8233BB94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499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97B05A-2AB8-0CFD-9EA2-08620BDBA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053B411-FC5D-8A8C-6B14-A3D6B7D9E8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3615BD7-C668-CD4F-1EA7-774BF3E5D6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928E0A3-11C8-339E-BD00-8D9147948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8AC5857A-369A-D1C9-7260-42C0BF045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395D044-DCE5-BD96-D666-1E38010D0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657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310315-2643-9871-689F-2A977E1F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50D226A-313E-F03D-042D-28C95E81A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B4595D0-49A0-14CD-B865-E6F8DBCFA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0499A183-1FC6-9A46-0BB0-8D3F46A6B1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274A57A-7CDE-15C6-46EF-0FF2B427A4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F40FEA5-48DD-B385-D936-C1131802F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3D40F612-6B53-F147-2BA1-532A9C4C6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6FF85C42-FD1D-B6DE-2C6C-629F5F3BD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548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35DE3A-C51E-6D33-8EAA-AB72CD877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972DF1F6-2E0F-21E5-FBB9-523D1FD8B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8EDE546-5247-A2CA-1170-E28BC815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F4C43C4E-EF06-CA84-1293-0B70FD257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320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023186BB-BB59-2B2E-26B9-92C0DCF0A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5C4688D5-5504-BC4F-AA1C-1BA0E43F8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0D08EF8E-490A-2E2D-E619-4F456ECA3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91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6CAFF8-2EF9-D6E3-701F-DD07ABE43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0A6096A-80A8-0849-F2EA-DB9DBC5EA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D23142B5-E523-C8BE-B805-AC6CBE8F48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DB33EA23-FE37-BCEF-7FD6-5A5564FFB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D29BBD21-3FF1-B3BD-1EFB-A86E7982B1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E7049D78-6A9C-8DF7-01BD-0B25B99DA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442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402DA5-CA98-4027-F3C1-3A0C5A706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32ECFD5-3F72-D2E5-4414-4B75735B5C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D285076-967B-8D01-F223-75DD07891F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A9904FB-90AA-CD8D-328D-FDF4A020C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EF2466C-6C25-4FC9-033C-97A5EB21B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44F0341-2F0F-C2E4-C0D7-D14ABEB58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391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A620A0-E3B4-8853-98EA-62B2A3549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3FC1EBC-A057-BCCD-FE00-FB3754E8C1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A20D463-5426-EE27-28BA-8BBA8C95E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83E97AB-AD3F-047C-E6D6-3A0F2B289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C5AF65A6-38BD-344A-BA47-609D41A37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289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0A2B938-2529-A2B2-360B-A183F0C3D4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6C5E164-7BCD-5412-A481-A046205AF9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1CB457F-AA47-4807-4B3A-D0ABE995D5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B46C9A2-AFA8-DD88-1AE7-1D81961B61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5F859D1-1FA6-A148-633B-05D8B7EC5E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295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AFA8157A-C56D-6409-EFCA-7F035A2D6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B662ECC-A720-A41A-258F-516BE0E14B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C380D74-D0BC-4709-C5DD-C5C95EAA11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4541B5-8ABA-48F9-A9BA-195DF03983C4}" type="datetimeFigureOut">
              <a:rPr lang="en-US" smtClean="0"/>
              <a:t>2/17/2025</a:t>
            </a:fld>
            <a:endParaRPr lang="en-US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A6ECF81-66DA-A4BE-8C70-0A4947EE88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6F9BC4C-32B6-B77B-8EC7-280268B86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DA3C0-0254-41C6-BC45-5E9AEA7EDEF6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35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7.png"/><Relationship Id="rId18" Type="http://schemas.openxmlformats.org/officeDocument/2006/relationships/customXml" Target="../ink/ink8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12" Type="http://schemas.openxmlformats.org/officeDocument/2006/relationships/customXml" Target="../ink/ink5.xml"/><Relationship Id="rId1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6" Type="http://schemas.openxmlformats.org/officeDocument/2006/relationships/customXml" Target="../ink/ink7.xml"/><Relationship Id="rId1" Type="http://schemas.openxmlformats.org/officeDocument/2006/relationships/themeOverride" Target="../theme/themeOverride1.xml"/><Relationship Id="rId6" Type="http://schemas.openxmlformats.org/officeDocument/2006/relationships/customXml" Target="../ink/ink2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5" Type="http://schemas.openxmlformats.org/officeDocument/2006/relationships/image" Target="../media/image8.png"/><Relationship Id="rId10" Type="http://schemas.openxmlformats.org/officeDocument/2006/relationships/customXml" Target="../ink/ink4.xml"/><Relationship Id="rId19" Type="http://schemas.openxmlformats.org/officeDocument/2006/relationships/image" Target="../media/image10.png"/><Relationship Id="rId4" Type="http://schemas.openxmlformats.org/officeDocument/2006/relationships/customXml" Target="../ink/ink1.xml"/><Relationship Id="rId9" Type="http://schemas.openxmlformats.org/officeDocument/2006/relationships/image" Target="../media/image5.png"/><Relationship Id="rId14" Type="http://schemas.openxmlformats.org/officeDocument/2006/relationships/customXml" Target="../ink/ink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customXml" Target="../ink/ink14.xml"/><Relationship Id="rId18" Type="http://schemas.openxmlformats.org/officeDocument/2006/relationships/image" Target="../media/image18.png"/><Relationship Id="rId3" Type="http://schemas.openxmlformats.org/officeDocument/2006/relationships/customXml" Target="../ink/ink9.xml"/><Relationship Id="rId7" Type="http://schemas.openxmlformats.org/officeDocument/2006/relationships/customXml" Target="../ink/ink11.xml"/><Relationship Id="rId12" Type="http://schemas.openxmlformats.org/officeDocument/2006/relationships/image" Target="../media/image15.png"/><Relationship Id="rId17" Type="http://schemas.openxmlformats.org/officeDocument/2006/relationships/customXml" Target="../ink/ink16.xml"/><Relationship Id="rId2" Type="http://schemas.openxmlformats.org/officeDocument/2006/relationships/image" Target="../media/image2.png"/><Relationship Id="rId16" Type="http://schemas.openxmlformats.org/officeDocument/2006/relationships/image" Target="../media/image17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customXml" Target="../ink/ink13.xml"/><Relationship Id="rId5" Type="http://schemas.openxmlformats.org/officeDocument/2006/relationships/customXml" Target="../ink/ink10.xml"/><Relationship Id="rId15" Type="http://schemas.openxmlformats.org/officeDocument/2006/relationships/customXml" Target="../ink/ink15.xml"/><Relationship Id="rId10" Type="http://schemas.openxmlformats.org/officeDocument/2006/relationships/image" Target="../media/image14.png"/><Relationship Id="rId19" Type="http://schemas.openxmlformats.org/officeDocument/2006/relationships/customXml" Target="../ink/ink17.xml"/><Relationship Id="rId4" Type="http://schemas.openxmlformats.org/officeDocument/2006/relationships/image" Target="../media/image11.png"/><Relationship Id="rId9" Type="http://schemas.openxmlformats.org/officeDocument/2006/relationships/customXml" Target="../ink/ink12.xml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customXml" Target="../ink/ink23.xml"/><Relationship Id="rId18" Type="http://schemas.openxmlformats.org/officeDocument/2006/relationships/image" Target="../media/image27.png"/><Relationship Id="rId3" Type="http://schemas.openxmlformats.org/officeDocument/2006/relationships/customXml" Target="../ink/ink18.xml"/><Relationship Id="rId7" Type="http://schemas.openxmlformats.org/officeDocument/2006/relationships/customXml" Target="../ink/ink20.xml"/><Relationship Id="rId12" Type="http://schemas.openxmlformats.org/officeDocument/2006/relationships/image" Target="../media/image24.png"/><Relationship Id="rId17" Type="http://schemas.openxmlformats.org/officeDocument/2006/relationships/customXml" Target="../ink/ink25.xml"/><Relationship Id="rId2" Type="http://schemas.openxmlformats.org/officeDocument/2006/relationships/image" Target="../media/image2.png"/><Relationship Id="rId16" Type="http://schemas.openxmlformats.org/officeDocument/2006/relationships/image" Target="../media/image26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customXml" Target="../ink/ink22.xml"/><Relationship Id="rId5" Type="http://schemas.openxmlformats.org/officeDocument/2006/relationships/customXml" Target="../ink/ink19.xml"/><Relationship Id="rId15" Type="http://schemas.openxmlformats.org/officeDocument/2006/relationships/customXml" Target="../ink/ink24.xml"/><Relationship Id="rId10" Type="http://schemas.openxmlformats.org/officeDocument/2006/relationships/image" Target="../media/image23.png"/><Relationship Id="rId19" Type="http://schemas.openxmlformats.org/officeDocument/2006/relationships/customXml" Target="../ink/ink26.xml"/><Relationship Id="rId4" Type="http://schemas.openxmlformats.org/officeDocument/2006/relationships/image" Target="../media/image20.png"/><Relationship Id="rId9" Type="http://schemas.openxmlformats.org/officeDocument/2006/relationships/customXml" Target="../ink/ink21.xml"/><Relationship Id="rId14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customXml" Target="../ink/ink32.xml"/><Relationship Id="rId3" Type="http://schemas.openxmlformats.org/officeDocument/2006/relationships/customXml" Target="../ink/ink27.xml"/><Relationship Id="rId7" Type="http://schemas.openxmlformats.org/officeDocument/2006/relationships/customXml" Target="../ink/ink29.xml"/><Relationship Id="rId12" Type="http://schemas.openxmlformats.org/officeDocument/2006/relationships/image" Target="../media/image34.png"/><Relationship Id="rId2" Type="http://schemas.openxmlformats.org/officeDocument/2006/relationships/image" Target="../media/image29.png"/><Relationship Id="rId16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customXml" Target="../ink/ink31.xml"/><Relationship Id="rId5" Type="http://schemas.openxmlformats.org/officeDocument/2006/relationships/customXml" Target="../ink/ink28.xml"/><Relationship Id="rId15" Type="http://schemas.openxmlformats.org/officeDocument/2006/relationships/customXml" Target="../ink/ink33.xml"/><Relationship Id="rId10" Type="http://schemas.openxmlformats.org/officeDocument/2006/relationships/image" Target="../media/image33.png"/><Relationship Id="rId4" Type="http://schemas.openxmlformats.org/officeDocument/2006/relationships/image" Target="../media/image30.png"/><Relationship Id="rId9" Type="http://schemas.openxmlformats.org/officeDocument/2006/relationships/customXml" Target="../ink/ink30.xml"/><Relationship Id="rId1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customXml" Target="../ink/ink34.xml"/><Relationship Id="rId7" Type="http://schemas.openxmlformats.org/officeDocument/2006/relationships/customXml" Target="../ink/ink3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customXml" Target="../ink/ink35.xml"/><Relationship Id="rId10" Type="http://schemas.openxmlformats.org/officeDocument/2006/relationships/image" Target="../media/image40.png"/><Relationship Id="rId4" Type="http://schemas.openxmlformats.org/officeDocument/2006/relationships/image" Target="../media/image37.png"/><Relationship Id="rId9" Type="http://schemas.openxmlformats.org/officeDocument/2006/relationships/customXml" Target="../ink/ink37.xml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customXml" Target="../ink/ink43.xml"/><Relationship Id="rId18" Type="http://schemas.openxmlformats.org/officeDocument/2006/relationships/image" Target="../media/image48.png"/><Relationship Id="rId26" Type="http://schemas.openxmlformats.org/officeDocument/2006/relationships/image" Target="../media/image52.png"/><Relationship Id="rId3" Type="http://schemas.openxmlformats.org/officeDocument/2006/relationships/customXml" Target="../ink/ink38.xml"/><Relationship Id="rId21" Type="http://schemas.openxmlformats.org/officeDocument/2006/relationships/customXml" Target="../ink/ink47.xml"/><Relationship Id="rId34" Type="http://schemas.openxmlformats.org/officeDocument/2006/relationships/image" Target="../media/image56.png"/><Relationship Id="rId7" Type="http://schemas.openxmlformats.org/officeDocument/2006/relationships/customXml" Target="../ink/ink40.xml"/><Relationship Id="rId12" Type="http://schemas.openxmlformats.org/officeDocument/2006/relationships/image" Target="../media/image45.png"/><Relationship Id="rId17" Type="http://schemas.openxmlformats.org/officeDocument/2006/relationships/customXml" Target="../ink/ink45.xml"/><Relationship Id="rId25" Type="http://schemas.openxmlformats.org/officeDocument/2006/relationships/customXml" Target="../ink/ink49.xml"/><Relationship Id="rId33" Type="http://schemas.openxmlformats.org/officeDocument/2006/relationships/customXml" Target="../ink/ink53.xml"/><Relationship Id="rId2" Type="http://schemas.openxmlformats.org/officeDocument/2006/relationships/image" Target="../media/image2.png"/><Relationship Id="rId16" Type="http://schemas.openxmlformats.org/officeDocument/2006/relationships/image" Target="../media/image47.png"/><Relationship Id="rId20" Type="http://schemas.openxmlformats.org/officeDocument/2006/relationships/image" Target="../media/image49.png"/><Relationship Id="rId29" Type="http://schemas.openxmlformats.org/officeDocument/2006/relationships/customXml" Target="../ink/ink5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11" Type="http://schemas.openxmlformats.org/officeDocument/2006/relationships/customXml" Target="../ink/ink42.xml"/><Relationship Id="rId24" Type="http://schemas.openxmlformats.org/officeDocument/2006/relationships/image" Target="../media/image51.png"/><Relationship Id="rId32" Type="http://schemas.openxmlformats.org/officeDocument/2006/relationships/image" Target="../media/image55.png"/><Relationship Id="rId5" Type="http://schemas.openxmlformats.org/officeDocument/2006/relationships/customXml" Target="../ink/ink39.xml"/><Relationship Id="rId15" Type="http://schemas.openxmlformats.org/officeDocument/2006/relationships/customXml" Target="../ink/ink44.xml"/><Relationship Id="rId23" Type="http://schemas.openxmlformats.org/officeDocument/2006/relationships/customXml" Target="../ink/ink48.xml"/><Relationship Id="rId28" Type="http://schemas.openxmlformats.org/officeDocument/2006/relationships/image" Target="../media/image53.png"/><Relationship Id="rId36" Type="http://schemas.openxmlformats.org/officeDocument/2006/relationships/image" Target="../media/image57.png"/><Relationship Id="rId10" Type="http://schemas.openxmlformats.org/officeDocument/2006/relationships/image" Target="../media/image44.png"/><Relationship Id="rId19" Type="http://schemas.openxmlformats.org/officeDocument/2006/relationships/customXml" Target="../ink/ink46.xml"/><Relationship Id="rId31" Type="http://schemas.openxmlformats.org/officeDocument/2006/relationships/customXml" Target="../ink/ink52.xml"/><Relationship Id="rId4" Type="http://schemas.openxmlformats.org/officeDocument/2006/relationships/image" Target="../media/image41.png"/><Relationship Id="rId9" Type="http://schemas.openxmlformats.org/officeDocument/2006/relationships/customXml" Target="../ink/ink41.xml"/><Relationship Id="rId14" Type="http://schemas.openxmlformats.org/officeDocument/2006/relationships/image" Target="../media/image46.png"/><Relationship Id="rId22" Type="http://schemas.openxmlformats.org/officeDocument/2006/relationships/image" Target="../media/image50.png"/><Relationship Id="rId27" Type="http://schemas.openxmlformats.org/officeDocument/2006/relationships/customXml" Target="../ink/ink50.xml"/><Relationship Id="rId30" Type="http://schemas.openxmlformats.org/officeDocument/2006/relationships/image" Target="../media/image54.png"/><Relationship Id="rId35" Type="http://schemas.openxmlformats.org/officeDocument/2006/relationships/customXml" Target="../ink/ink54.xml"/><Relationship Id="rId8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>
            <a:extLst>
              <a:ext uri="{FF2B5EF4-FFF2-40B4-BE49-F238E27FC236}">
                <a16:creationId xmlns:a16="http://schemas.microsoft.com/office/drawing/2014/main" id="{787F4F1C-8D3D-4EC1-B72D-A0470A5A0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9">
            <a:extLst>
              <a:ext uri="{FF2B5EF4-FFF2-40B4-BE49-F238E27FC236}">
                <a16:creationId xmlns:a16="http://schemas.microsoft.com/office/drawing/2014/main" id="{D1E3DD61-64DB-46AD-B249-E273CD86B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296011"/>
            <a:ext cx="12192000" cy="3561989"/>
            <a:chOff x="0" y="3296011"/>
            <a:chExt cx="12192000" cy="3561989"/>
          </a:xfrm>
          <a:effectLst>
            <a:outerShdw blurRad="254000" dist="152400" dir="16200000" rotWithShape="0">
              <a:prstClr val="black">
                <a:alpha val="10000"/>
              </a:prstClr>
            </a:outerShdw>
          </a:effectLst>
        </p:grpSpPr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0D7053D3-590A-4E94-B092-C96EAF744C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0" y="3681702"/>
              <a:ext cx="12192000" cy="3176298"/>
              <a:chOff x="0" y="3681702"/>
              <a:chExt cx="12192000" cy="3176298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:a16="http://schemas.microsoft.com/office/drawing/2014/main" id="{2EB67199-6FF0-4DED-89D1-BAEA95F9F5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D1A0BEEB-C008-4150-A935-C6AAF537DA1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0" y="3681702"/>
                <a:ext cx="12192000" cy="3176298"/>
              </a:xfrm>
              <a:custGeom>
                <a:avLst/>
                <a:gdLst>
                  <a:gd name="connsiteX0" fmla="*/ 12192000 w 12192000"/>
                  <a:gd name="connsiteY0" fmla="*/ 0 h 3176298"/>
                  <a:gd name="connsiteX1" fmla="*/ 12192000 w 12192000"/>
                  <a:gd name="connsiteY1" fmla="*/ 3176298 h 3176298"/>
                  <a:gd name="connsiteX2" fmla="*/ 0 w 12192000"/>
                  <a:gd name="connsiteY2" fmla="*/ 3176298 h 3176298"/>
                  <a:gd name="connsiteX3" fmla="*/ 0 w 12192000"/>
                  <a:gd name="connsiteY3" fmla="*/ 2264980 h 3176298"/>
                  <a:gd name="connsiteX4" fmla="*/ 544 w 12192000"/>
                  <a:gd name="connsiteY4" fmla="*/ 2264980 h 3176298"/>
                  <a:gd name="connsiteX5" fmla="*/ 544 w 12192000"/>
                  <a:gd name="connsiteY5" fmla="*/ 2392219 h 3176298"/>
                  <a:gd name="connsiteX6" fmla="*/ 61197 w 12192000"/>
                  <a:gd name="connsiteY6" fmla="*/ 2387448 h 3176298"/>
                  <a:gd name="connsiteX7" fmla="*/ 119613 w 12192000"/>
                  <a:gd name="connsiteY7" fmla="*/ 2369945 h 3176298"/>
                  <a:gd name="connsiteX8" fmla="*/ 172384 w 12192000"/>
                  <a:gd name="connsiteY8" fmla="*/ 2347084 h 3176298"/>
                  <a:gd name="connsiteX9" fmla="*/ 274873 w 12192000"/>
                  <a:gd name="connsiteY9" fmla="*/ 2336988 h 3176298"/>
                  <a:gd name="connsiteX10" fmla="*/ 307259 w 12192000"/>
                  <a:gd name="connsiteY10" fmla="*/ 2331461 h 3176298"/>
                  <a:gd name="connsiteX11" fmla="*/ 394511 w 12192000"/>
                  <a:gd name="connsiteY11" fmla="*/ 2308601 h 3176298"/>
                  <a:gd name="connsiteX12" fmla="*/ 494337 w 12192000"/>
                  <a:gd name="connsiteY12" fmla="*/ 2268213 h 3176298"/>
                  <a:gd name="connsiteX13" fmla="*/ 546917 w 12192000"/>
                  <a:gd name="connsiteY13" fmla="*/ 2283264 h 3176298"/>
                  <a:gd name="connsiteX14" fmla="*/ 730754 w 12192000"/>
                  <a:gd name="connsiteY14" fmla="*/ 2240780 h 3176298"/>
                  <a:gd name="connsiteX15" fmla="*/ 785432 w 12192000"/>
                  <a:gd name="connsiteY15" fmla="*/ 2218682 h 3176298"/>
                  <a:gd name="connsiteX16" fmla="*/ 801053 w 12192000"/>
                  <a:gd name="connsiteY16" fmla="*/ 2204013 h 3176298"/>
                  <a:gd name="connsiteX17" fmla="*/ 858205 w 12192000"/>
                  <a:gd name="connsiteY17" fmla="*/ 2169532 h 3176298"/>
                  <a:gd name="connsiteX18" fmla="*/ 949646 w 12192000"/>
                  <a:gd name="connsiteY18" fmla="*/ 2157340 h 3176298"/>
                  <a:gd name="connsiteX19" fmla="*/ 960887 w 12192000"/>
                  <a:gd name="connsiteY19" fmla="*/ 2150099 h 3176298"/>
                  <a:gd name="connsiteX20" fmla="*/ 977653 w 12192000"/>
                  <a:gd name="connsiteY20" fmla="*/ 2138480 h 3176298"/>
                  <a:gd name="connsiteX21" fmla="*/ 1071762 w 12192000"/>
                  <a:gd name="connsiteY21" fmla="*/ 2117905 h 3176298"/>
                  <a:gd name="connsiteX22" fmla="*/ 1092527 w 12192000"/>
                  <a:gd name="connsiteY22" fmla="*/ 2111428 h 3176298"/>
                  <a:gd name="connsiteX23" fmla="*/ 1109865 w 12192000"/>
                  <a:gd name="connsiteY23" fmla="*/ 2100568 h 3176298"/>
                  <a:gd name="connsiteX24" fmla="*/ 1162823 w 12192000"/>
                  <a:gd name="connsiteY24" fmla="*/ 2075613 h 3176298"/>
                  <a:gd name="connsiteX25" fmla="*/ 1206641 w 12192000"/>
                  <a:gd name="connsiteY25" fmla="*/ 2074851 h 3176298"/>
                  <a:gd name="connsiteX26" fmla="*/ 1267411 w 12192000"/>
                  <a:gd name="connsiteY26" fmla="*/ 2060753 h 3176298"/>
                  <a:gd name="connsiteX27" fmla="*/ 1380762 w 12192000"/>
                  <a:gd name="connsiteY27" fmla="*/ 2046847 h 3176298"/>
                  <a:gd name="connsiteX28" fmla="*/ 1404006 w 12192000"/>
                  <a:gd name="connsiteY28" fmla="*/ 2038844 h 3176298"/>
                  <a:gd name="connsiteX29" fmla="*/ 1544598 w 12192000"/>
                  <a:gd name="connsiteY29" fmla="*/ 2000932 h 3176298"/>
                  <a:gd name="connsiteX30" fmla="*/ 1657188 w 12192000"/>
                  <a:gd name="connsiteY30" fmla="*/ 2001697 h 3176298"/>
                  <a:gd name="connsiteX31" fmla="*/ 1665950 w 12192000"/>
                  <a:gd name="connsiteY31" fmla="*/ 2003411 h 3176298"/>
                  <a:gd name="connsiteX32" fmla="*/ 1709006 w 12192000"/>
                  <a:gd name="connsiteY32" fmla="*/ 2015983 h 3176298"/>
                  <a:gd name="connsiteX33" fmla="*/ 1775684 w 12192000"/>
                  <a:gd name="connsiteY33" fmla="*/ 2012555 h 3176298"/>
                  <a:gd name="connsiteX34" fmla="*/ 1821596 w 12192000"/>
                  <a:gd name="connsiteY34" fmla="*/ 1995218 h 3176298"/>
                  <a:gd name="connsiteX35" fmla="*/ 1878748 w 12192000"/>
                  <a:gd name="connsiteY35" fmla="*/ 1994457 h 3176298"/>
                  <a:gd name="connsiteX36" fmla="*/ 1944092 w 12192000"/>
                  <a:gd name="connsiteY36" fmla="*/ 2005315 h 3176298"/>
                  <a:gd name="connsiteX37" fmla="*/ 1973429 w 12192000"/>
                  <a:gd name="connsiteY37" fmla="*/ 2007601 h 3176298"/>
                  <a:gd name="connsiteX38" fmla="*/ 2054013 w 12192000"/>
                  <a:gd name="connsiteY38" fmla="*/ 2030082 h 3176298"/>
                  <a:gd name="connsiteX39" fmla="*/ 2102021 w 12192000"/>
                  <a:gd name="connsiteY39" fmla="*/ 2024557 h 3176298"/>
                  <a:gd name="connsiteX40" fmla="*/ 2149267 w 12192000"/>
                  <a:gd name="connsiteY40" fmla="*/ 2009697 h 3176298"/>
                  <a:gd name="connsiteX41" fmla="*/ 2179556 w 12192000"/>
                  <a:gd name="connsiteY41" fmla="*/ 1995409 h 3176298"/>
                  <a:gd name="connsiteX42" fmla="*/ 2240710 w 12192000"/>
                  <a:gd name="connsiteY42" fmla="*/ 1985312 h 3176298"/>
                  <a:gd name="connsiteX43" fmla="*/ 2251948 w 12192000"/>
                  <a:gd name="connsiteY43" fmla="*/ 1986836 h 3176298"/>
                  <a:gd name="connsiteX44" fmla="*/ 2434456 w 12192000"/>
                  <a:gd name="connsiteY44" fmla="*/ 1999410 h 3176298"/>
                  <a:gd name="connsiteX45" fmla="*/ 2506847 w 12192000"/>
                  <a:gd name="connsiteY45" fmla="*/ 2019603 h 3176298"/>
                  <a:gd name="connsiteX46" fmla="*/ 2522279 w 12192000"/>
                  <a:gd name="connsiteY46" fmla="*/ 2022080 h 3176298"/>
                  <a:gd name="connsiteX47" fmla="*/ 2676398 w 12192000"/>
                  <a:gd name="connsiteY47" fmla="*/ 2044751 h 3176298"/>
                  <a:gd name="connsiteX48" fmla="*/ 2693543 w 12192000"/>
                  <a:gd name="connsiteY48" fmla="*/ 2045703 h 3176298"/>
                  <a:gd name="connsiteX49" fmla="*/ 2741360 w 12192000"/>
                  <a:gd name="connsiteY49" fmla="*/ 2041701 h 3176298"/>
                  <a:gd name="connsiteX50" fmla="*/ 2854140 w 12192000"/>
                  <a:gd name="connsiteY50" fmla="*/ 2082851 h 3176298"/>
                  <a:gd name="connsiteX51" fmla="*/ 2967110 w 12192000"/>
                  <a:gd name="connsiteY51" fmla="*/ 2096949 h 3176298"/>
                  <a:gd name="connsiteX52" fmla="*/ 3029216 w 12192000"/>
                  <a:gd name="connsiteY52" fmla="*/ 2096757 h 3176298"/>
                  <a:gd name="connsiteX53" fmla="*/ 3073604 w 12192000"/>
                  <a:gd name="connsiteY53" fmla="*/ 2106856 h 3176298"/>
                  <a:gd name="connsiteX54" fmla="*/ 3182763 w 12192000"/>
                  <a:gd name="connsiteY54" fmla="*/ 2137527 h 3176298"/>
                  <a:gd name="connsiteX55" fmla="*/ 3234202 w 12192000"/>
                  <a:gd name="connsiteY55" fmla="*/ 2142289 h 3176298"/>
                  <a:gd name="connsiteX56" fmla="*/ 3288877 w 12192000"/>
                  <a:gd name="connsiteY56" fmla="*/ 2152578 h 3176298"/>
                  <a:gd name="connsiteX57" fmla="*/ 3424135 w 12192000"/>
                  <a:gd name="connsiteY57" fmla="*/ 2198680 h 3176298"/>
                  <a:gd name="connsiteX58" fmla="*/ 3534629 w 12192000"/>
                  <a:gd name="connsiteY58" fmla="*/ 2196013 h 3176298"/>
                  <a:gd name="connsiteX59" fmla="*/ 3605116 w 12192000"/>
                  <a:gd name="connsiteY59" fmla="*/ 2196583 h 3176298"/>
                  <a:gd name="connsiteX60" fmla="*/ 3689131 w 12192000"/>
                  <a:gd name="connsiteY60" fmla="*/ 2211824 h 3176298"/>
                  <a:gd name="connsiteX61" fmla="*/ 3757902 w 12192000"/>
                  <a:gd name="connsiteY61" fmla="*/ 2234114 h 3176298"/>
                  <a:gd name="connsiteX62" fmla="*/ 3852966 w 12192000"/>
                  <a:gd name="connsiteY62" fmla="*/ 2251831 h 3176298"/>
                  <a:gd name="connsiteX63" fmla="*/ 3947648 w 12192000"/>
                  <a:gd name="connsiteY63" fmla="*/ 2285932 h 3176298"/>
                  <a:gd name="connsiteX64" fmla="*/ 4013753 w 12192000"/>
                  <a:gd name="connsiteY64" fmla="*/ 2312031 h 3176298"/>
                  <a:gd name="connsiteX65" fmla="*/ 4105766 w 12192000"/>
                  <a:gd name="connsiteY65" fmla="*/ 2335082 h 3176298"/>
                  <a:gd name="connsiteX66" fmla="*/ 4246551 w 12192000"/>
                  <a:gd name="connsiteY66" fmla="*/ 2351274 h 3176298"/>
                  <a:gd name="connsiteX67" fmla="*/ 4311323 w 12192000"/>
                  <a:gd name="connsiteY67" fmla="*/ 2352991 h 3176298"/>
                  <a:gd name="connsiteX68" fmla="*/ 4413817 w 12192000"/>
                  <a:gd name="connsiteY68" fmla="*/ 2390899 h 3176298"/>
                  <a:gd name="connsiteX69" fmla="*/ 4457632 w 12192000"/>
                  <a:gd name="connsiteY69" fmla="*/ 2409188 h 3176298"/>
                  <a:gd name="connsiteX70" fmla="*/ 4497068 w 12192000"/>
                  <a:gd name="connsiteY70" fmla="*/ 2393947 h 3176298"/>
                  <a:gd name="connsiteX71" fmla="*/ 4522596 w 12192000"/>
                  <a:gd name="connsiteY71" fmla="*/ 2376421 h 3176298"/>
                  <a:gd name="connsiteX72" fmla="*/ 4603368 w 12192000"/>
                  <a:gd name="connsiteY72" fmla="*/ 2391282 h 3176298"/>
                  <a:gd name="connsiteX73" fmla="*/ 4689098 w 12192000"/>
                  <a:gd name="connsiteY73" fmla="*/ 2406903 h 3176298"/>
                  <a:gd name="connsiteX74" fmla="*/ 4719697 w 12192000"/>
                  <a:gd name="connsiteY74" fmla="*/ 2413428 h 3176298"/>
                  <a:gd name="connsiteX75" fmla="*/ 4726469 w 12192000"/>
                  <a:gd name="connsiteY75" fmla="*/ 2414298 h 3176298"/>
                  <a:gd name="connsiteX76" fmla="*/ 4785776 w 12192000"/>
                  <a:gd name="connsiteY76" fmla="*/ 2414298 h 3176298"/>
                  <a:gd name="connsiteX77" fmla="*/ 4788661 w 12192000"/>
                  <a:gd name="connsiteY77" fmla="*/ 2414047 h 3176298"/>
                  <a:gd name="connsiteX78" fmla="*/ 4827024 w 12192000"/>
                  <a:gd name="connsiteY78" fmla="*/ 2408999 h 3176298"/>
                  <a:gd name="connsiteX79" fmla="*/ 4887415 w 12192000"/>
                  <a:gd name="connsiteY79" fmla="*/ 2405570 h 3176298"/>
                  <a:gd name="connsiteX80" fmla="*/ 4936184 w 12192000"/>
                  <a:gd name="connsiteY80" fmla="*/ 2395853 h 3176298"/>
                  <a:gd name="connsiteX81" fmla="*/ 4953328 w 12192000"/>
                  <a:gd name="connsiteY81" fmla="*/ 2390138 h 3176298"/>
                  <a:gd name="connsiteX82" fmla="*/ 5089162 w 12192000"/>
                  <a:gd name="connsiteY82" fmla="*/ 2345560 h 3176298"/>
                  <a:gd name="connsiteX83" fmla="*/ 5234326 w 12192000"/>
                  <a:gd name="connsiteY83" fmla="*/ 2309935 h 3176298"/>
                  <a:gd name="connsiteX84" fmla="*/ 5328438 w 12192000"/>
                  <a:gd name="connsiteY84" fmla="*/ 2332416 h 3176298"/>
                  <a:gd name="connsiteX85" fmla="*/ 5363491 w 12192000"/>
                  <a:gd name="connsiteY85" fmla="*/ 2332034 h 3176298"/>
                  <a:gd name="connsiteX86" fmla="*/ 5524660 w 12192000"/>
                  <a:gd name="connsiteY86" fmla="*/ 2337178 h 3176298"/>
                  <a:gd name="connsiteX87" fmla="*/ 5553045 w 12192000"/>
                  <a:gd name="connsiteY87" fmla="*/ 2342701 h 3176298"/>
                  <a:gd name="connsiteX88" fmla="*/ 5706401 w 12192000"/>
                  <a:gd name="connsiteY88" fmla="*/ 2320032 h 3176298"/>
                  <a:gd name="connsiteX89" fmla="*/ 5762029 w 12192000"/>
                  <a:gd name="connsiteY89" fmla="*/ 2316221 h 3176298"/>
                  <a:gd name="connsiteX90" fmla="*/ 5813276 w 12192000"/>
                  <a:gd name="connsiteY90" fmla="*/ 2309935 h 3176298"/>
                  <a:gd name="connsiteX91" fmla="*/ 5884906 w 12192000"/>
                  <a:gd name="connsiteY91" fmla="*/ 2308411 h 3176298"/>
                  <a:gd name="connsiteX92" fmla="*/ 5959204 w 12192000"/>
                  <a:gd name="connsiteY92" fmla="*/ 2311269 h 3176298"/>
                  <a:gd name="connsiteX93" fmla="*/ 6042072 w 12192000"/>
                  <a:gd name="connsiteY93" fmla="*/ 2310697 h 3176298"/>
                  <a:gd name="connsiteX94" fmla="*/ 6074842 w 12192000"/>
                  <a:gd name="connsiteY94" fmla="*/ 2305745 h 3176298"/>
                  <a:gd name="connsiteX95" fmla="*/ 6163425 w 12192000"/>
                  <a:gd name="connsiteY95" fmla="*/ 2309172 h 3176298"/>
                  <a:gd name="connsiteX96" fmla="*/ 6209909 w 12192000"/>
                  <a:gd name="connsiteY96" fmla="*/ 2303459 h 3176298"/>
                  <a:gd name="connsiteX97" fmla="*/ 6286493 w 12192000"/>
                  <a:gd name="connsiteY97" fmla="*/ 2302315 h 3176298"/>
                  <a:gd name="connsiteX98" fmla="*/ 6311449 w 12192000"/>
                  <a:gd name="connsiteY98" fmla="*/ 2300980 h 3176298"/>
                  <a:gd name="connsiteX99" fmla="*/ 6333739 w 12192000"/>
                  <a:gd name="connsiteY99" fmla="*/ 2300218 h 3176298"/>
                  <a:gd name="connsiteX100" fmla="*/ 6410131 w 12192000"/>
                  <a:gd name="connsiteY100" fmla="*/ 2315841 h 3176298"/>
                  <a:gd name="connsiteX101" fmla="*/ 6477951 w 12192000"/>
                  <a:gd name="connsiteY101" fmla="*/ 2316793 h 3176298"/>
                  <a:gd name="connsiteX102" fmla="*/ 6596828 w 12192000"/>
                  <a:gd name="connsiteY102" fmla="*/ 2329368 h 3176298"/>
                  <a:gd name="connsiteX103" fmla="*/ 6623118 w 12192000"/>
                  <a:gd name="connsiteY103" fmla="*/ 2324985 h 3176298"/>
                  <a:gd name="connsiteX104" fmla="*/ 6705417 w 12192000"/>
                  <a:gd name="connsiteY104" fmla="*/ 2323272 h 3176298"/>
                  <a:gd name="connsiteX105" fmla="*/ 6752283 w 12192000"/>
                  <a:gd name="connsiteY105" fmla="*/ 2321937 h 3176298"/>
                  <a:gd name="connsiteX106" fmla="*/ 6810195 w 12192000"/>
                  <a:gd name="connsiteY106" fmla="*/ 2331082 h 3176298"/>
                  <a:gd name="connsiteX107" fmla="*/ 6910782 w 12192000"/>
                  <a:gd name="connsiteY107" fmla="*/ 2350512 h 3176298"/>
                  <a:gd name="connsiteX108" fmla="*/ 6937263 w 12192000"/>
                  <a:gd name="connsiteY108" fmla="*/ 2353561 h 3176298"/>
                  <a:gd name="connsiteX109" fmla="*/ 6985653 w 12192000"/>
                  <a:gd name="connsiteY109" fmla="*/ 2362897 h 3176298"/>
                  <a:gd name="connsiteX110" fmla="*/ 6994415 w 12192000"/>
                  <a:gd name="connsiteY110" fmla="*/ 2364611 h 3176298"/>
                  <a:gd name="connsiteX111" fmla="*/ 7068141 w 12192000"/>
                  <a:gd name="connsiteY111" fmla="*/ 2388234 h 3176298"/>
                  <a:gd name="connsiteX112" fmla="*/ 7106432 w 12192000"/>
                  <a:gd name="connsiteY112" fmla="*/ 2390138 h 3176298"/>
                  <a:gd name="connsiteX113" fmla="*/ 7216547 w 12192000"/>
                  <a:gd name="connsiteY113" fmla="*/ 2390330 h 3176298"/>
                  <a:gd name="connsiteX114" fmla="*/ 7263220 w 12192000"/>
                  <a:gd name="connsiteY114" fmla="*/ 2386709 h 3176298"/>
                  <a:gd name="connsiteX115" fmla="*/ 7375428 w 12192000"/>
                  <a:gd name="connsiteY115" fmla="*/ 2372803 h 3176298"/>
                  <a:gd name="connsiteX116" fmla="*/ 7445916 w 12192000"/>
                  <a:gd name="connsiteY116" fmla="*/ 2365945 h 3176298"/>
                  <a:gd name="connsiteX117" fmla="*/ 7526880 w 12192000"/>
                  <a:gd name="connsiteY117" fmla="*/ 2355084 h 3176298"/>
                  <a:gd name="connsiteX118" fmla="*/ 7619655 w 12192000"/>
                  <a:gd name="connsiteY118" fmla="*/ 2348226 h 3176298"/>
                  <a:gd name="connsiteX119" fmla="*/ 7788636 w 12192000"/>
                  <a:gd name="connsiteY119" fmla="*/ 2327461 h 3176298"/>
                  <a:gd name="connsiteX120" fmla="*/ 7952280 w 12192000"/>
                  <a:gd name="connsiteY120" fmla="*/ 2305935 h 3176298"/>
                  <a:gd name="connsiteX121" fmla="*/ 8019339 w 12192000"/>
                  <a:gd name="connsiteY121" fmla="*/ 2286884 h 3176298"/>
                  <a:gd name="connsiteX122" fmla="*/ 8137835 w 12192000"/>
                  <a:gd name="connsiteY122" fmla="*/ 2259832 h 3176298"/>
                  <a:gd name="connsiteX123" fmla="*/ 8189651 w 12192000"/>
                  <a:gd name="connsiteY123" fmla="*/ 2243639 h 3176298"/>
                  <a:gd name="connsiteX124" fmla="*/ 8313671 w 12192000"/>
                  <a:gd name="connsiteY124" fmla="*/ 2209920 h 3176298"/>
                  <a:gd name="connsiteX125" fmla="*/ 8459979 w 12192000"/>
                  <a:gd name="connsiteY125" fmla="*/ 2158864 h 3176298"/>
                  <a:gd name="connsiteX126" fmla="*/ 8516369 w 12192000"/>
                  <a:gd name="connsiteY126" fmla="*/ 2144003 h 3176298"/>
                  <a:gd name="connsiteX127" fmla="*/ 8657726 w 12192000"/>
                  <a:gd name="connsiteY127" fmla="*/ 2106284 h 3176298"/>
                  <a:gd name="connsiteX128" fmla="*/ 8711448 w 12192000"/>
                  <a:gd name="connsiteY128" fmla="*/ 2098664 h 3176298"/>
                  <a:gd name="connsiteX129" fmla="*/ 8772219 w 12192000"/>
                  <a:gd name="connsiteY129" fmla="*/ 2082280 h 3176298"/>
                  <a:gd name="connsiteX130" fmla="*/ 8845565 w 12192000"/>
                  <a:gd name="connsiteY130" fmla="*/ 2053705 h 3176298"/>
                  <a:gd name="connsiteX131" fmla="*/ 8967871 w 12192000"/>
                  <a:gd name="connsiteY131" fmla="*/ 2011221 h 3176298"/>
                  <a:gd name="connsiteX132" fmla="*/ 9015878 w 12192000"/>
                  <a:gd name="connsiteY132" fmla="*/ 2001124 h 3176298"/>
                  <a:gd name="connsiteX133" fmla="*/ 9234579 w 12192000"/>
                  <a:gd name="connsiteY133" fmla="*/ 1935209 h 3176298"/>
                  <a:gd name="connsiteX134" fmla="*/ 9346597 w 12192000"/>
                  <a:gd name="connsiteY134" fmla="*/ 1896917 h 3176298"/>
                  <a:gd name="connsiteX135" fmla="*/ 9416321 w 12192000"/>
                  <a:gd name="connsiteY135" fmla="*/ 1880724 h 3176298"/>
                  <a:gd name="connsiteX136" fmla="*/ 9477283 w 12192000"/>
                  <a:gd name="connsiteY136" fmla="*/ 1856149 h 3176298"/>
                  <a:gd name="connsiteX137" fmla="*/ 9666265 w 12192000"/>
                  <a:gd name="connsiteY137" fmla="*/ 1787186 h 3176298"/>
                  <a:gd name="connsiteX138" fmla="*/ 9754088 w 12192000"/>
                  <a:gd name="connsiteY138" fmla="*/ 1741464 h 3176298"/>
                  <a:gd name="connsiteX139" fmla="*/ 9899446 w 12192000"/>
                  <a:gd name="connsiteY139" fmla="*/ 1656880 h 3176298"/>
                  <a:gd name="connsiteX140" fmla="*/ 9993175 w 12192000"/>
                  <a:gd name="connsiteY140" fmla="*/ 1576487 h 3176298"/>
                  <a:gd name="connsiteX141" fmla="*/ 10044230 w 12192000"/>
                  <a:gd name="connsiteY141" fmla="*/ 1540480 h 3176298"/>
                  <a:gd name="connsiteX142" fmla="*/ 10131863 w 12192000"/>
                  <a:gd name="connsiteY142" fmla="*/ 1485613 h 3176298"/>
                  <a:gd name="connsiteX143" fmla="*/ 10242357 w 12192000"/>
                  <a:gd name="connsiteY143" fmla="*/ 1410555 h 3176298"/>
                  <a:gd name="connsiteX144" fmla="*/ 10363709 w 12192000"/>
                  <a:gd name="connsiteY144" fmla="*/ 1359499 h 3176298"/>
                  <a:gd name="connsiteX145" fmla="*/ 10428291 w 12192000"/>
                  <a:gd name="connsiteY145" fmla="*/ 1314920 h 3176298"/>
                  <a:gd name="connsiteX146" fmla="*/ 10490969 w 12192000"/>
                  <a:gd name="connsiteY146" fmla="*/ 1267104 h 3176298"/>
                  <a:gd name="connsiteX147" fmla="*/ 10523354 w 12192000"/>
                  <a:gd name="connsiteY147" fmla="*/ 1238337 h 3176298"/>
                  <a:gd name="connsiteX148" fmla="*/ 10590031 w 12192000"/>
                  <a:gd name="connsiteY148" fmla="*/ 1191664 h 3176298"/>
                  <a:gd name="connsiteX149" fmla="*/ 10656519 w 12192000"/>
                  <a:gd name="connsiteY149" fmla="*/ 1156038 h 3176298"/>
                  <a:gd name="connsiteX150" fmla="*/ 10703573 w 12192000"/>
                  <a:gd name="connsiteY150" fmla="*/ 1120603 h 3176298"/>
                  <a:gd name="connsiteX151" fmla="*/ 10764534 w 12192000"/>
                  <a:gd name="connsiteY151" fmla="*/ 1067643 h 3176298"/>
                  <a:gd name="connsiteX152" fmla="*/ 10850453 w 12192000"/>
                  <a:gd name="connsiteY152" fmla="*/ 1014301 h 3176298"/>
                  <a:gd name="connsiteX153" fmla="*/ 10929704 w 12192000"/>
                  <a:gd name="connsiteY153" fmla="*/ 980201 h 3176298"/>
                  <a:gd name="connsiteX154" fmla="*/ 10967423 w 12192000"/>
                  <a:gd name="connsiteY154" fmla="*/ 930289 h 3176298"/>
                  <a:gd name="connsiteX155" fmla="*/ 11058869 w 12192000"/>
                  <a:gd name="connsiteY155" fmla="*/ 838084 h 3176298"/>
                  <a:gd name="connsiteX156" fmla="*/ 11172600 w 12192000"/>
                  <a:gd name="connsiteY156" fmla="*/ 762834 h 3176298"/>
                  <a:gd name="connsiteX157" fmla="*/ 11275283 w 12192000"/>
                  <a:gd name="connsiteY157" fmla="*/ 673676 h 3176298"/>
                  <a:gd name="connsiteX158" fmla="*/ 11320623 w 12192000"/>
                  <a:gd name="connsiteY158" fmla="*/ 639195 h 3176298"/>
                  <a:gd name="connsiteX159" fmla="*/ 11374346 w 12192000"/>
                  <a:gd name="connsiteY159" fmla="*/ 601664 h 3176298"/>
                  <a:gd name="connsiteX160" fmla="*/ 11448453 w 12192000"/>
                  <a:gd name="connsiteY160" fmla="*/ 567755 h 3176298"/>
                  <a:gd name="connsiteX161" fmla="*/ 11532275 w 12192000"/>
                  <a:gd name="connsiteY161" fmla="*/ 522605 h 3176298"/>
                  <a:gd name="connsiteX162" fmla="*/ 11562947 w 12192000"/>
                  <a:gd name="connsiteY162" fmla="*/ 486598 h 3176298"/>
                  <a:gd name="connsiteX163" fmla="*/ 11672489 w 12192000"/>
                  <a:gd name="connsiteY163" fmla="*/ 335337 h 3176298"/>
                  <a:gd name="connsiteX164" fmla="*/ 11821656 w 12192000"/>
                  <a:gd name="connsiteY164" fmla="*/ 207889 h 3176298"/>
                  <a:gd name="connsiteX165" fmla="*/ 11986443 w 12192000"/>
                  <a:gd name="connsiteY165" fmla="*/ 104824 h 3176298"/>
                  <a:gd name="connsiteX166" fmla="*/ 12026448 w 12192000"/>
                  <a:gd name="connsiteY166" fmla="*/ 88821 h 3176298"/>
                  <a:gd name="connsiteX167" fmla="*/ 12160947 w 12192000"/>
                  <a:gd name="connsiteY167" fmla="*/ 28621 h 3176298"/>
                  <a:gd name="connsiteX168" fmla="*/ 12192000 w 12192000"/>
                  <a:gd name="connsiteY168" fmla="*/ 0 h 31762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</a:cxnLst>
                <a:rect l="l" t="t" r="r" b="b"/>
                <a:pathLst>
                  <a:path w="12192000" h="3176298">
                    <a:moveTo>
                      <a:pt x="12192000" y="0"/>
                    </a:moveTo>
                    <a:lnTo>
                      <a:pt x="12192000" y="3176298"/>
                    </a:lnTo>
                    <a:lnTo>
                      <a:pt x="0" y="3176298"/>
                    </a:lnTo>
                    <a:lnTo>
                      <a:pt x="0" y="2264980"/>
                    </a:lnTo>
                    <a:lnTo>
                      <a:pt x="544" y="2264980"/>
                    </a:lnTo>
                    <a:lnTo>
                      <a:pt x="544" y="2392219"/>
                    </a:lnTo>
                    <a:lnTo>
                      <a:pt x="61197" y="2387448"/>
                    </a:lnTo>
                    <a:cubicBezTo>
                      <a:pt x="80794" y="2382137"/>
                      <a:pt x="99990" y="2374707"/>
                      <a:pt x="119613" y="2369945"/>
                    </a:cubicBezTo>
                    <a:cubicBezTo>
                      <a:pt x="137898" y="2365563"/>
                      <a:pt x="155046" y="2355466"/>
                      <a:pt x="172384" y="2347084"/>
                    </a:cubicBezTo>
                    <a:cubicBezTo>
                      <a:pt x="205529" y="2331082"/>
                      <a:pt x="240965" y="2341178"/>
                      <a:pt x="274873" y="2336988"/>
                    </a:cubicBezTo>
                    <a:cubicBezTo>
                      <a:pt x="285732" y="2335653"/>
                      <a:pt x="296590" y="2334130"/>
                      <a:pt x="307259" y="2331461"/>
                    </a:cubicBezTo>
                    <a:cubicBezTo>
                      <a:pt x="336408" y="2324413"/>
                      <a:pt x="366127" y="2318317"/>
                      <a:pt x="394511" y="2308601"/>
                    </a:cubicBezTo>
                    <a:cubicBezTo>
                      <a:pt x="426709" y="2297743"/>
                      <a:pt x="457572" y="2283264"/>
                      <a:pt x="494337" y="2268213"/>
                    </a:cubicBezTo>
                    <a:cubicBezTo>
                      <a:pt x="507102" y="2272024"/>
                      <a:pt x="526724" y="2282312"/>
                      <a:pt x="546917" y="2283264"/>
                    </a:cubicBezTo>
                    <a:cubicBezTo>
                      <a:pt x="611880" y="2286503"/>
                      <a:pt x="672650" y="2268786"/>
                      <a:pt x="730754" y="2240780"/>
                    </a:cubicBezTo>
                    <a:cubicBezTo>
                      <a:pt x="748471" y="2232399"/>
                      <a:pt x="767524" y="2226874"/>
                      <a:pt x="785432" y="2218682"/>
                    </a:cubicBezTo>
                    <a:cubicBezTo>
                      <a:pt x="791717" y="2215826"/>
                      <a:pt x="799909" y="2209730"/>
                      <a:pt x="801053" y="2204013"/>
                    </a:cubicBezTo>
                    <a:cubicBezTo>
                      <a:pt x="807719" y="2170866"/>
                      <a:pt x="832486" y="2171436"/>
                      <a:pt x="858205" y="2169532"/>
                    </a:cubicBezTo>
                    <a:cubicBezTo>
                      <a:pt x="888877" y="2167247"/>
                      <a:pt x="919165" y="2161912"/>
                      <a:pt x="949646" y="2157340"/>
                    </a:cubicBezTo>
                    <a:cubicBezTo>
                      <a:pt x="953648" y="2156768"/>
                      <a:pt x="957266" y="2152768"/>
                      <a:pt x="960887" y="2150099"/>
                    </a:cubicBezTo>
                    <a:cubicBezTo>
                      <a:pt x="966411" y="2146099"/>
                      <a:pt x="971554" y="2140003"/>
                      <a:pt x="977653" y="2138480"/>
                    </a:cubicBezTo>
                    <a:cubicBezTo>
                      <a:pt x="1008894" y="2131049"/>
                      <a:pt x="1040327" y="2124763"/>
                      <a:pt x="1071762" y="2117905"/>
                    </a:cubicBezTo>
                    <a:cubicBezTo>
                      <a:pt x="1078810" y="2116380"/>
                      <a:pt x="1086048" y="2114476"/>
                      <a:pt x="1092527" y="2111428"/>
                    </a:cubicBezTo>
                    <a:cubicBezTo>
                      <a:pt x="1098623" y="2108570"/>
                      <a:pt x="1103767" y="2103616"/>
                      <a:pt x="1109865" y="2100568"/>
                    </a:cubicBezTo>
                    <a:cubicBezTo>
                      <a:pt x="1126437" y="2092378"/>
                      <a:pt x="1143394" y="2084757"/>
                      <a:pt x="1162823" y="2075613"/>
                    </a:cubicBezTo>
                    <a:cubicBezTo>
                      <a:pt x="1173681" y="2092757"/>
                      <a:pt x="1188354" y="2083041"/>
                      <a:pt x="1206641" y="2074851"/>
                    </a:cubicBezTo>
                    <a:cubicBezTo>
                      <a:pt x="1225310" y="2066468"/>
                      <a:pt x="1246837" y="2063801"/>
                      <a:pt x="1267411" y="2060753"/>
                    </a:cubicBezTo>
                    <a:cubicBezTo>
                      <a:pt x="1305132" y="2055228"/>
                      <a:pt x="1343044" y="2051799"/>
                      <a:pt x="1380762" y="2046847"/>
                    </a:cubicBezTo>
                    <a:cubicBezTo>
                      <a:pt x="1388765" y="2045703"/>
                      <a:pt x="1397909" y="2043608"/>
                      <a:pt x="1404006" y="2038844"/>
                    </a:cubicBezTo>
                    <a:cubicBezTo>
                      <a:pt x="1445725" y="2006839"/>
                      <a:pt x="1496403" y="1997887"/>
                      <a:pt x="1544598" y="2000932"/>
                    </a:cubicBezTo>
                    <a:cubicBezTo>
                      <a:pt x="1582510" y="2003220"/>
                      <a:pt x="1619658" y="2004935"/>
                      <a:pt x="1657188" y="2001697"/>
                    </a:cubicBezTo>
                    <a:cubicBezTo>
                      <a:pt x="1660046" y="2001505"/>
                      <a:pt x="1663856" y="2001887"/>
                      <a:pt x="1665950" y="2003411"/>
                    </a:cubicBezTo>
                    <a:cubicBezTo>
                      <a:pt x="1678904" y="2013507"/>
                      <a:pt x="1692431" y="2014269"/>
                      <a:pt x="1709006" y="2015983"/>
                    </a:cubicBezTo>
                    <a:cubicBezTo>
                      <a:pt x="1732439" y="2018461"/>
                      <a:pt x="1753965" y="2016745"/>
                      <a:pt x="1775684" y="2012555"/>
                    </a:cubicBezTo>
                    <a:cubicBezTo>
                      <a:pt x="1791496" y="2009507"/>
                      <a:pt x="1807497" y="2003220"/>
                      <a:pt x="1821596" y="1995218"/>
                    </a:cubicBezTo>
                    <a:cubicBezTo>
                      <a:pt x="1841216" y="1983978"/>
                      <a:pt x="1860079" y="1979597"/>
                      <a:pt x="1878748" y="1994457"/>
                    </a:cubicBezTo>
                    <a:cubicBezTo>
                      <a:pt x="1898940" y="2010269"/>
                      <a:pt x="1921800" y="2004745"/>
                      <a:pt x="1944092" y="2005315"/>
                    </a:cubicBezTo>
                    <a:cubicBezTo>
                      <a:pt x="1953806" y="2005507"/>
                      <a:pt x="1964094" y="2005124"/>
                      <a:pt x="1973429" y="2007601"/>
                    </a:cubicBezTo>
                    <a:cubicBezTo>
                      <a:pt x="2000479" y="2014651"/>
                      <a:pt x="2026581" y="2025320"/>
                      <a:pt x="2054013" y="2030082"/>
                    </a:cubicBezTo>
                    <a:cubicBezTo>
                      <a:pt x="2069254" y="2032747"/>
                      <a:pt x="2086208" y="2027986"/>
                      <a:pt x="2102021" y="2024557"/>
                    </a:cubicBezTo>
                    <a:cubicBezTo>
                      <a:pt x="2118023" y="2020937"/>
                      <a:pt x="2133834" y="2015413"/>
                      <a:pt x="2149267" y="2009697"/>
                    </a:cubicBezTo>
                    <a:cubicBezTo>
                      <a:pt x="2159743" y="2005887"/>
                      <a:pt x="2171173" y="2002267"/>
                      <a:pt x="2179556" y="1995409"/>
                    </a:cubicBezTo>
                    <a:cubicBezTo>
                      <a:pt x="2198608" y="1979788"/>
                      <a:pt x="2218229" y="1977120"/>
                      <a:pt x="2240710" y="1985312"/>
                    </a:cubicBezTo>
                    <a:cubicBezTo>
                      <a:pt x="2244137" y="1986647"/>
                      <a:pt x="2248138" y="1986647"/>
                      <a:pt x="2251948" y="1986836"/>
                    </a:cubicBezTo>
                    <a:cubicBezTo>
                      <a:pt x="2312915" y="1990836"/>
                      <a:pt x="2373874" y="1993314"/>
                      <a:pt x="2434456" y="1999410"/>
                    </a:cubicBezTo>
                    <a:cubicBezTo>
                      <a:pt x="2459029" y="2001887"/>
                      <a:pt x="2482652" y="2012745"/>
                      <a:pt x="2506847" y="2019603"/>
                    </a:cubicBezTo>
                    <a:cubicBezTo>
                      <a:pt x="2511800" y="2020937"/>
                      <a:pt x="2517327" y="2023033"/>
                      <a:pt x="2522279" y="2022080"/>
                    </a:cubicBezTo>
                    <a:cubicBezTo>
                      <a:pt x="2576191" y="2012555"/>
                      <a:pt x="2626677" y="2026461"/>
                      <a:pt x="2676398" y="2044751"/>
                    </a:cubicBezTo>
                    <a:cubicBezTo>
                      <a:pt x="2681540" y="2046656"/>
                      <a:pt x="2687827" y="2046084"/>
                      <a:pt x="2693543" y="2045703"/>
                    </a:cubicBezTo>
                    <a:cubicBezTo>
                      <a:pt x="2709548" y="2044370"/>
                      <a:pt x="2726882" y="2037701"/>
                      <a:pt x="2741360" y="2041701"/>
                    </a:cubicBezTo>
                    <a:cubicBezTo>
                      <a:pt x="2779842" y="2052753"/>
                      <a:pt x="2817943" y="2066087"/>
                      <a:pt x="2854140" y="2082851"/>
                    </a:cubicBezTo>
                    <a:cubicBezTo>
                      <a:pt x="2890910" y="2099805"/>
                      <a:pt x="2925008" y="2114095"/>
                      <a:pt x="2967110" y="2096949"/>
                    </a:cubicBezTo>
                    <a:cubicBezTo>
                      <a:pt x="2985016" y="2089709"/>
                      <a:pt x="3008639" y="2094853"/>
                      <a:pt x="3029216" y="2096757"/>
                    </a:cubicBezTo>
                    <a:cubicBezTo>
                      <a:pt x="3044264" y="2098282"/>
                      <a:pt x="3058743" y="2106856"/>
                      <a:pt x="3073604" y="2106856"/>
                    </a:cubicBezTo>
                    <a:cubicBezTo>
                      <a:pt x="3113231" y="2106856"/>
                      <a:pt x="3148472" y="2116953"/>
                      <a:pt x="3182763" y="2137527"/>
                    </a:cubicBezTo>
                    <a:cubicBezTo>
                      <a:pt x="3196102" y="2145528"/>
                      <a:pt x="3216867" y="2140193"/>
                      <a:pt x="3234202" y="2142289"/>
                    </a:cubicBezTo>
                    <a:cubicBezTo>
                      <a:pt x="3252492" y="2144765"/>
                      <a:pt x="3271348" y="2147051"/>
                      <a:pt x="3288877" y="2152578"/>
                    </a:cubicBezTo>
                    <a:cubicBezTo>
                      <a:pt x="3334216" y="2167056"/>
                      <a:pt x="3378986" y="2183439"/>
                      <a:pt x="3424135" y="2198680"/>
                    </a:cubicBezTo>
                    <a:cubicBezTo>
                      <a:pt x="3461282" y="2211253"/>
                      <a:pt x="3497862" y="2201347"/>
                      <a:pt x="3534629" y="2196013"/>
                    </a:cubicBezTo>
                    <a:cubicBezTo>
                      <a:pt x="3557682" y="2192583"/>
                      <a:pt x="3579206" y="2184391"/>
                      <a:pt x="3605116" y="2196583"/>
                    </a:cubicBezTo>
                    <a:cubicBezTo>
                      <a:pt x="3629882" y="2208205"/>
                      <a:pt x="3661315" y="2205537"/>
                      <a:pt x="3689131" y="2211824"/>
                    </a:cubicBezTo>
                    <a:cubicBezTo>
                      <a:pt x="3712565" y="2217157"/>
                      <a:pt x="3735231" y="2225732"/>
                      <a:pt x="3757902" y="2234114"/>
                    </a:cubicBezTo>
                    <a:cubicBezTo>
                      <a:pt x="3788766" y="2245545"/>
                      <a:pt x="3819245" y="2257545"/>
                      <a:pt x="3852966" y="2251831"/>
                    </a:cubicBezTo>
                    <a:cubicBezTo>
                      <a:pt x="3891259" y="2245353"/>
                      <a:pt x="3917546" y="2269738"/>
                      <a:pt x="3947648" y="2285932"/>
                    </a:cubicBezTo>
                    <a:cubicBezTo>
                      <a:pt x="3968414" y="2296980"/>
                      <a:pt x="3991083" y="2305172"/>
                      <a:pt x="4013753" y="2312031"/>
                    </a:cubicBezTo>
                    <a:cubicBezTo>
                      <a:pt x="4044043" y="2320985"/>
                      <a:pt x="4075285" y="2326320"/>
                      <a:pt x="4105766" y="2335082"/>
                    </a:cubicBezTo>
                    <a:cubicBezTo>
                      <a:pt x="4151870" y="2348226"/>
                      <a:pt x="4198546" y="2358514"/>
                      <a:pt x="4246551" y="2351274"/>
                    </a:cubicBezTo>
                    <a:cubicBezTo>
                      <a:pt x="4268649" y="2348036"/>
                      <a:pt x="4289227" y="2348226"/>
                      <a:pt x="4311323" y="2352991"/>
                    </a:cubicBezTo>
                    <a:cubicBezTo>
                      <a:pt x="4347518" y="2360801"/>
                      <a:pt x="4384668" y="2361753"/>
                      <a:pt x="4413817" y="2390899"/>
                    </a:cubicBezTo>
                    <a:cubicBezTo>
                      <a:pt x="4424104" y="2401188"/>
                      <a:pt x="4442581" y="2403853"/>
                      <a:pt x="4457632" y="2409188"/>
                    </a:cubicBezTo>
                    <a:cubicBezTo>
                      <a:pt x="4474969" y="2415476"/>
                      <a:pt x="4487731" y="2412236"/>
                      <a:pt x="4497068" y="2393947"/>
                    </a:cubicBezTo>
                    <a:cubicBezTo>
                      <a:pt x="4501257" y="2385757"/>
                      <a:pt x="4513260" y="2377755"/>
                      <a:pt x="4522596" y="2376421"/>
                    </a:cubicBezTo>
                    <a:cubicBezTo>
                      <a:pt x="4550599" y="2372421"/>
                      <a:pt x="4576318" y="2378327"/>
                      <a:pt x="4603368" y="2391282"/>
                    </a:cubicBezTo>
                    <a:cubicBezTo>
                      <a:pt x="4628705" y="2403474"/>
                      <a:pt x="4660331" y="2402140"/>
                      <a:pt x="4689098" y="2406903"/>
                    </a:cubicBezTo>
                    <a:cubicBezTo>
                      <a:pt x="4699289" y="2408618"/>
                      <a:pt x="4709482" y="2411237"/>
                      <a:pt x="4719697" y="2413428"/>
                    </a:cubicBezTo>
                    <a:lnTo>
                      <a:pt x="4726469" y="2414298"/>
                    </a:lnTo>
                    <a:lnTo>
                      <a:pt x="4785776" y="2414298"/>
                    </a:lnTo>
                    <a:lnTo>
                      <a:pt x="4788661" y="2414047"/>
                    </a:lnTo>
                    <a:cubicBezTo>
                      <a:pt x="4801401" y="2412237"/>
                      <a:pt x="4814166" y="2410142"/>
                      <a:pt x="4827024" y="2408999"/>
                    </a:cubicBezTo>
                    <a:cubicBezTo>
                      <a:pt x="4847027" y="2407095"/>
                      <a:pt x="4867412" y="2407856"/>
                      <a:pt x="4887415" y="2405570"/>
                    </a:cubicBezTo>
                    <a:cubicBezTo>
                      <a:pt x="4903799" y="2403853"/>
                      <a:pt x="4919991" y="2399474"/>
                      <a:pt x="4936184" y="2395853"/>
                    </a:cubicBezTo>
                    <a:cubicBezTo>
                      <a:pt x="4942089" y="2394520"/>
                      <a:pt x="4947996" y="2389376"/>
                      <a:pt x="4953328" y="2390138"/>
                    </a:cubicBezTo>
                    <a:cubicBezTo>
                      <a:pt x="5006292" y="2398330"/>
                      <a:pt x="5044391" y="2361753"/>
                      <a:pt x="5089162" y="2345560"/>
                    </a:cubicBezTo>
                    <a:cubicBezTo>
                      <a:pt x="5136216" y="2328413"/>
                      <a:pt x="5181748" y="2302124"/>
                      <a:pt x="5234326" y="2309935"/>
                    </a:cubicBezTo>
                    <a:cubicBezTo>
                      <a:pt x="5266141" y="2314697"/>
                      <a:pt x="5296812" y="2325747"/>
                      <a:pt x="5328438" y="2332416"/>
                    </a:cubicBezTo>
                    <a:cubicBezTo>
                      <a:pt x="5339677" y="2334701"/>
                      <a:pt x="5352250" y="2334320"/>
                      <a:pt x="5363491" y="2332034"/>
                    </a:cubicBezTo>
                    <a:cubicBezTo>
                      <a:pt x="5417784" y="2321555"/>
                      <a:pt x="5471316" y="2320032"/>
                      <a:pt x="5524660" y="2337178"/>
                    </a:cubicBezTo>
                    <a:cubicBezTo>
                      <a:pt x="5533802" y="2340036"/>
                      <a:pt x="5543518" y="2342701"/>
                      <a:pt x="5553045" y="2342701"/>
                    </a:cubicBezTo>
                    <a:cubicBezTo>
                      <a:pt x="5605244" y="2342701"/>
                      <a:pt x="5656488" y="2338701"/>
                      <a:pt x="5706401" y="2320032"/>
                    </a:cubicBezTo>
                    <a:cubicBezTo>
                      <a:pt x="5723166" y="2313745"/>
                      <a:pt x="5743551" y="2317745"/>
                      <a:pt x="5762029" y="2316221"/>
                    </a:cubicBezTo>
                    <a:cubicBezTo>
                      <a:pt x="5779174" y="2314889"/>
                      <a:pt x="5796702" y="2314317"/>
                      <a:pt x="5813276" y="2309935"/>
                    </a:cubicBezTo>
                    <a:cubicBezTo>
                      <a:pt x="5837472" y="2303459"/>
                      <a:pt x="5859949" y="2302697"/>
                      <a:pt x="5884906" y="2308411"/>
                    </a:cubicBezTo>
                    <a:cubicBezTo>
                      <a:pt x="5908719" y="2313745"/>
                      <a:pt x="5934438" y="2311079"/>
                      <a:pt x="5959204" y="2311269"/>
                    </a:cubicBezTo>
                    <a:cubicBezTo>
                      <a:pt x="5986828" y="2311459"/>
                      <a:pt x="6014449" y="2311649"/>
                      <a:pt x="6042072" y="2310697"/>
                    </a:cubicBezTo>
                    <a:cubicBezTo>
                      <a:pt x="6053124" y="2310317"/>
                      <a:pt x="6065695" y="2302697"/>
                      <a:pt x="6074842" y="2305745"/>
                    </a:cubicBezTo>
                    <a:cubicBezTo>
                      <a:pt x="6104368" y="2316031"/>
                      <a:pt x="6133897" y="2303649"/>
                      <a:pt x="6163425" y="2309172"/>
                    </a:cubicBezTo>
                    <a:cubicBezTo>
                      <a:pt x="6177905" y="2312031"/>
                      <a:pt x="6194288" y="2304220"/>
                      <a:pt x="6209909" y="2303459"/>
                    </a:cubicBezTo>
                    <a:cubicBezTo>
                      <a:pt x="6235437" y="2302124"/>
                      <a:pt x="6260964" y="2302697"/>
                      <a:pt x="6286493" y="2302315"/>
                    </a:cubicBezTo>
                    <a:cubicBezTo>
                      <a:pt x="6294876" y="2302124"/>
                      <a:pt x="6303068" y="2301362"/>
                      <a:pt x="6311449" y="2300980"/>
                    </a:cubicBezTo>
                    <a:cubicBezTo>
                      <a:pt x="6318880" y="2300601"/>
                      <a:pt x="6326691" y="2298887"/>
                      <a:pt x="6333739" y="2300218"/>
                    </a:cubicBezTo>
                    <a:cubicBezTo>
                      <a:pt x="6359268" y="2304983"/>
                      <a:pt x="6384414" y="2312793"/>
                      <a:pt x="6410131" y="2315841"/>
                    </a:cubicBezTo>
                    <a:cubicBezTo>
                      <a:pt x="6432420" y="2318507"/>
                      <a:pt x="6455472" y="2314889"/>
                      <a:pt x="6477951" y="2316793"/>
                    </a:cubicBezTo>
                    <a:cubicBezTo>
                      <a:pt x="6517576" y="2320032"/>
                      <a:pt x="6557201" y="2325747"/>
                      <a:pt x="6596828" y="2329368"/>
                    </a:cubicBezTo>
                    <a:cubicBezTo>
                      <a:pt x="6605401" y="2330130"/>
                      <a:pt x="6614353" y="2325365"/>
                      <a:pt x="6623118" y="2324985"/>
                    </a:cubicBezTo>
                    <a:cubicBezTo>
                      <a:pt x="6650551" y="2324033"/>
                      <a:pt x="6677984" y="2323841"/>
                      <a:pt x="6705417" y="2323272"/>
                    </a:cubicBezTo>
                    <a:cubicBezTo>
                      <a:pt x="6721038" y="2323080"/>
                      <a:pt x="6736851" y="2323651"/>
                      <a:pt x="6752283" y="2321937"/>
                    </a:cubicBezTo>
                    <a:cubicBezTo>
                      <a:pt x="6772665" y="2319651"/>
                      <a:pt x="6791144" y="2316221"/>
                      <a:pt x="6810195" y="2331082"/>
                    </a:cubicBezTo>
                    <a:cubicBezTo>
                      <a:pt x="6839534" y="2354132"/>
                      <a:pt x="6876872" y="2345178"/>
                      <a:pt x="6910782" y="2350512"/>
                    </a:cubicBezTo>
                    <a:cubicBezTo>
                      <a:pt x="6919547" y="2351847"/>
                      <a:pt x="6928501" y="2352036"/>
                      <a:pt x="6937263" y="2353561"/>
                    </a:cubicBezTo>
                    <a:cubicBezTo>
                      <a:pt x="6953457" y="2356418"/>
                      <a:pt x="6969457" y="2359657"/>
                      <a:pt x="6985653" y="2362897"/>
                    </a:cubicBezTo>
                    <a:cubicBezTo>
                      <a:pt x="6988509" y="2363467"/>
                      <a:pt x="6991747" y="2363659"/>
                      <a:pt x="6994415" y="2364611"/>
                    </a:cubicBezTo>
                    <a:cubicBezTo>
                      <a:pt x="7018991" y="2372611"/>
                      <a:pt x="7043184" y="2381755"/>
                      <a:pt x="7068141" y="2388234"/>
                    </a:cubicBezTo>
                    <a:cubicBezTo>
                      <a:pt x="7080334" y="2391472"/>
                      <a:pt x="7093860" y="2391853"/>
                      <a:pt x="7106432" y="2390138"/>
                    </a:cubicBezTo>
                    <a:cubicBezTo>
                      <a:pt x="7143199" y="2385185"/>
                      <a:pt x="7179587" y="2383089"/>
                      <a:pt x="7216547" y="2390330"/>
                    </a:cubicBezTo>
                    <a:cubicBezTo>
                      <a:pt x="7231214" y="2393186"/>
                      <a:pt x="7247599" y="2388424"/>
                      <a:pt x="7263220" y="2386709"/>
                    </a:cubicBezTo>
                    <a:cubicBezTo>
                      <a:pt x="7300559" y="2382137"/>
                      <a:pt x="7337899" y="2377183"/>
                      <a:pt x="7375428" y="2372803"/>
                    </a:cubicBezTo>
                    <a:cubicBezTo>
                      <a:pt x="7398860" y="2370135"/>
                      <a:pt x="7422483" y="2368611"/>
                      <a:pt x="7445916" y="2365945"/>
                    </a:cubicBezTo>
                    <a:cubicBezTo>
                      <a:pt x="7472967" y="2362705"/>
                      <a:pt x="7499828" y="2357753"/>
                      <a:pt x="7526880" y="2355084"/>
                    </a:cubicBezTo>
                    <a:cubicBezTo>
                      <a:pt x="7557742" y="2352036"/>
                      <a:pt x="7588795" y="2351466"/>
                      <a:pt x="7619655" y="2348226"/>
                    </a:cubicBezTo>
                    <a:cubicBezTo>
                      <a:pt x="7676047" y="2341940"/>
                      <a:pt x="7732247" y="2334509"/>
                      <a:pt x="7788636" y="2327461"/>
                    </a:cubicBezTo>
                    <a:cubicBezTo>
                      <a:pt x="7843311" y="2320603"/>
                      <a:pt x="7897987" y="2314507"/>
                      <a:pt x="7952280" y="2305935"/>
                    </a:cubicBezTo>
                    <a:cubicBezTo>
                      <a:pt x="7975142" y="2302315"/>
                      <a:pt x="7996859" y="2292408"/>
                      <a:pt x="8019339" y="2286884"/>
                    </a:cubicBezTo>
                    <a:cubicBezTo>
                      <a:pt x="8058774" y="2277357"/>
                      <a:pt x="8098590" y="2269357"/>
                      <a:pt x="8137835" y="2259832"/>
                    </a:cubicBezTo>
                    <a:cubicBezTo>
                      <a:pt x="8155359" y="2255641"/>
                      <a:pt x="8172124" y="2248593"/>
                      <a:pt x="8189651" y="2243639"/>
                    </a:cubicBezTo>
                    <a:cubicBezTo>
                      <a:pt x="8230992" y="2232208"/>
                      <a:pt x="8272903" y="2222874"/>
                      <a:pt x="8313671" y="2209920"/>
                    </a:cubicBezTo>
                    <a:cubicBezTo>
                      <a:pt x="8362822" y="2194297"/>
                      <a:pt x="8411019" y="2175439"/>
                      <a:pt x="8459979" y="2158864"/>
                    </a:cubicBezTo>
                    <a:cubicBezTo>
                      <a:pt x="8478269" y="2152578"/>
                      <a:pt x="8497511" y="2148957"/>
                      <a:pt x="8516369" y="2144003"/>
                    </a:cubicBezTo>
                    <a:cubicBezTo>
                      <a:pt x="8563425" y="2131431"/>
                      <a:pt x="8610288" y="2118095"/>
                      <a:pt x="8657726" y="2106284"/>
                    </a:cubicBezTo>
                    <a:cubicBezTo>
                      <a:pt x="8675253" y="2101901"/>
                      <a:pt x="8693731" y="2102284"/>
                      <a:pt x="8711448" y="2098664"/>
                    </a:cubicBezTo>
                    <a:cubicBezTo>
                      <a:pt x="8732023" y="2094472"/>
                      <a:pt x="8752407" y="2089138"/>
                      <a:pt x="8772219" y="2082280"/>
                    </a:cubicBezTo>
                    <a:cubicBezTo>
                      <a:pt x="8796985" y="2073707"/>
                      <a:pt x="8820990" y="2062659"/>
                      <a:pt x="8845565" y="2053705"/>
                    </a:cubicBezTo>
                    <a:cubicBezTo>
                      <a:pt x="8886142" y="2039034"/>
                      <a:pt x="8926911" y="2024557"/>
                      <a:pt x="8967871" y="2011221"/>
                    </a:cubicBezTo>
                    <a:cubicBezTo>
                      <a:pt x="8983301" y="2006268"/>
                      <a:pt x="9000257" y="2005697"/>
                      <a:pt x="9015878" y="2001124"/>
                    </a:cubicBezTo>
                    <a:cubicBezTo>
                      <a:pt x="9088840" y="1979597"/>
                      <a:pt x="9161805" y="1957880"/>
                      <a:pt x="9234579" y="1935209"/>
                    </a:cubicBezTo>
                    <a:cubicBezTo>
                      <a:pt x="9272298" y="1923399"/>
                      <a:pt x="9308875" y="1908538"/>
                      <a:pt x="9346597" y="1896917"/>
                    </a:cubicBezTo>
                    <a:cubicBezTo>
                      <a:pt x="9369267" y="1889869"/>
                      <a:pt x="9393650" y="1887773"/>
                      <a:pt x="9416321" y="1880724"/>
                    </a:cubicBezTo>
                    <a:cubicBezTo>
                      <a:pt x="9437278" y="1874247"/>
                      <a:pt x="9456709" y="1863578"/>
                      <a:pt x="9477283" y="1856149"/>
                    </a:cubicBezTo>
                    <a:cubicBezTo>
                      <a:pt x="9540152" y="1833097"/>
                      <a:pt x="9603971" y="1811953"/>
                      <a:pt x="9666265" y="1787186"/>
                    </a:cubicBezTo>
                    <a:cubicBezTo>
                      <a:pt x="9696749" y="1775183"/>
                      <a:pt x="9725323" y="1757849"/>
                      <a:pt x="9754088" y="1741464"/>
                    </a:cubicBezTo>
                    <a:cubicBezTo>
                      <a:pt x="9802858" y="1713841"/>
                      <a:pt x="9850865" y="1685074"/>
                      <a:pt x="9899446" y="1656880"/>
                    </a:cubicBezTo>
                    <a:cubicBezTo>
                      <a:pt x="9935832" y="1635924"/>
                      <a:pt x="9968027" y="1611347"/>
                      <a:pt x="9993175" y="1576487"/>
                    </a:cubicBezTo>
                    <a:cubicBezTo>
                      <a:pt x="10004797" y="1560484"/>
                      <a:pt x="10024990" y="1546768"/>
                      <a:pt x="10044230" y="1540480"/>
                    </a:cubicBezTo>
                    <a:cubicBezTo>
                      <a:pt x="10078713" y="1529241"/>
                      <a:pt x="10104430" y="1507522"/>
                      <a:pt x="10131863" y="1485613"/>
                    </a:cubicBezTo>
                    <a:cubicBezTo>
                      <a:pt x="10166536" y="1457801"/>
                      <a:pt x="10203304" y="1431509"/>
                      <a:pt x="10242357" y="1410555"/>
                    </a:cubicBezTo>
                    <a:cubicBezTo>
                      <a:pt x="10280840" y="1389980"/>
                      <a:pt x="10324086" y="1378549"/>
                      <a:pt x="10363709" y="1359499"/>
                    </a:cubicBezTo>
                    <a:cubicBezTo>
                      <a:pt x="10386952" y="1348259"/>
                      <a:pt x="10407146" y="1330353"/>
                      <a:pt x="10428291" y="1314920"/>
                    </a:cubicBezTo>
                    <a:cubicBezTo>
                      <a:pt x="10449438" y="1299489"/>
                      <a:pt x="10470394" y="1283486"/>
                      <a:pt x="10490969" y="1267104"/>
                    </a:cubicBezTo>
                    <a:cubicBezTo>
                      <a:pt x="10502208" y="1258149"/>
                      <a:pt x="10511734" y="1246909"/>
                      <a:pt x="10523354" y="1238337"/>
                    </a:cubicBezTo>
                    <a:cubicBezTo>
                      <a:pt x="10545263" y="1222334"/>
                      <a:pt x="10569075" y="1208808"/>
                      <a:pt x="10590031" y="1191664"/>
                    </a:cubicBezTo>
                    <a:cubicBezTo>
                      <a:pt x="10610225" y="1175089"/>
                      <a:pt x="10633467" y="1166707"/>
                      <a:pt x="10656519" y="1156038"/>
                    </a:cubicBezTo>
                    <a:cubicBezTo>
                      <a:pt x="10674046" y="1148036"/>
                      <a:pt x="10686617" y="1130320"/>
                      <a:pt x="10703573" y="1120603"/>
                    </a:cubicBezTo>
                    <a:cubicBezTo>
                      <a:pt x="10727767" y="1106697"/>
                      <a:pt x="10746246" y="1089553"/>
                      <a:pt x="10764534" y="1067643"/>
                    </a:cubicBezTo>
                    <a:cubicBezTo>
                      <a:pt x="10785111" y="1043068"/>
                      <a:pt x="10820162" y="1029732"/>
                      <a:pt x="10850453" y="1014301"/>
                    </a:cubicBezTo>
                    <a:cubicBezTo>
                      <a:pt x="10876171" y="1001157"/>
                      <a:pt x="10906081" y="995632"/>
                      <a:pt x="10929704" y="980201"/>
                    </a:cubicBezTo>
                    <a:cubicBezTo>
                      <a:pt x="10946279" y="969342"/>
                      <a:pt x="10958661" y="948957"/>
                      <a:pt x="10967423" y="930289"/>
                    </a:cubicBezTo>
                    <a:cubicBezTo>
                      <a:pt x="10987046" y="887995"/>
                      <a:pt x="11021146" y="861897"/>
                      <a:pt x="11058869" y="838084"/>
                    </a:cubicBezTo>
                    <a:cubicBezTo>
                      <a:pt x="11097350" y="813699"/>
                      <a:pt x="11133927" y="786836"/>
                      <a:pt x="11172600" y="762834"/>
                    </a:cubicBezTo>
                    <a:cubicBezTo>
                      <a:pt x="11211843" y="738638"/>
                      <a:pt x="11243658" y="706443"/>
                      <a:pt x="11275283" y="673676"/>
                    </a:cubicBezTo>
                    <a:cubicBezTo>
                      <a:pt x="11288238" y="660150"/>
                      <a:pt x="11305192" y="650434"/>
                      <a:pt x="11320623" y="639195"/>
                    </a:cubicBezTo>
                    <a:cubicBezTo>
                      <a:pt x="11338339" y="626241"/>
                      <a:pt x="11355296" y="611953"/>
                      <a:pt x="11374346" y="601664"/>
                    </a:cubicBezTo>
                    <a:cubicBezTo>
                      <a:pt x="11398160" y="588709"/>
                      <a:pt x="11424069" y="579757"/>
                      <a:pt x="11448453" y="567755"/>
                    </a:cubicBezTo>
                    <a:cubicBezTo>
                      <a:pt x="11476838" y="553657"/>
                      <a:pt x="11505795" y="539750"/>
                      <a:pt x="11532275" y="522605"/>
                    </a:cubicBezTo>
                    <a:cubicBezTo>
                      <a:pt x="11545039" y="514413"/>
                      <a:pt x="11553613" y="499363"/>
                      <a:pt x="11562947" y="486598"/>
                    </a:cubicBezTo>
                    <a:cubicBezTo>
                      <a:pt x="11599714" y="436305"/>
                      <a:pt x="11635529" y="385441"/>
                      <a:pt x="11672489" y="335337"/>
                    </a:cubicBezTo>
                    <a:cubicBezTo>
                      <a:pt x="11712304" y="281424"/>
                      <a:pt x="11763931" y="241608"/>
                      <a:pt x="11821656" y="207889"/>
                    </a:cubicBezTo>
                    <a:cubicBezTo>
                      <a:pt x="11877664" y="175312"/>
                      <a:pt x="11931195" y="138734"/>
                      <a:pt x="11986443" y="104824"/>
                    </a:cubicBezTo>
                    <a:cubicBezTo>
                      <a:pt x="11998443" y="97395"/>
                      <a:pt x="12013114" y="94347"/>
                      <a:pt x="12026448" y="88821"/>
                    </a:cubicBezTo>
                    <a:cubicBezTo>
                      <a:pt x="12072360" y="69580"/>
                      <a:pt x="12118083" y="50147"/>
                      <a:pt x="12160947" y="28621"/>
                    </a:cubicBezTo>
                    <a:lnTo>
                      <a:pt x="12192000" y="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9" name="Group 11">
              <a:extLst>
                <a:ext uri="{FF2B5EF4-FFF2-40B4-BE49-F238E27FC236}">
                  <a16:creationId xmlns:a16="http://schemas.microsoft.com/office/drawing/2014/main" id="{05148B0F-801C-45A1-80C1-EEC25A22A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544" y="3296011"/>
              <a:ext cx="12191456" cy="2849975"/>
              <a:chOff x="544" y="3296011"/>
              <a:chExt cx="12191456" cy="2849975"/>
            </a:xfrm>
          </p:grpSpPr>
          <p:sp>
            <p:nvSpPr>
              <p:cNvPr id="13" name="Freeform: Shape 12">
                <a:extLst>
                  <a:ext uri="{FF2B5EF4-FFF2-40B4-BE49-F238E27FC236}">
                    <a16:creationId xmlns:a16="http://schemas.microsoft.com/office/drawing/2014/main" id="{E7715ED9-C8CE-4651-82AA-1C4B5F14A03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:a16="http://schemas.microsoft.com/office/drawing/2014/main" id="{B911230A-EF3B-4760-9087-E4FBE05BDC5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544" y="3296011"/>
                <a:ext cx="12191456" cy="2849975"/>
              </a:xfrm>
              <a:custGeom>
                <a:avLst/>
                <a:gdLst>
                  <a:gd name="connsiteX0" fmla="*/ 6095524 w 6095524"/>
                  <a:gd name="connsiteY0" fmla="*/ 0 h 1424940"/>
                  <a:gd name="connsiteX1" fmla="*/ 6095524 w 6095524"/>
                  <a:gd name="connsiteY1" fmla="*/ 17431 h 1424940"/>
                  <a:gd name="connsiteX2" fmla="*/ 6095524 w 6095524"/>
                  <a:gd name="connsiteY2" fmla="*/ 216290 h 1424940"/>
                  <a:gd name="connsiteX3" fmla="*/ 6079998 w 6095524"/>
                  <a:gd name="connsiteY3" fmla="*/ 230600 h 1424940"/>
                  <a:gd name="connsiteX4" fmla="*/ 6012751 w 6095524"/>
                  <a:gd name="connsiteY4" fmla="*/ 260699 h 1424940"/>
                  <a:gd name="connsiteX5" fmla="*/ 5992749 w 6095524"/>
                  <a:gd name="connsiteY5" fmla="*/ 268700 h 1424940"/>
                  <a:gd name="connsiteX6" fmla="*/ 5910358 w 6095524"/>
                  <a:gd name="connsiteY6" fmla="*/ 320231 h 1424940"/>
                  <a:gd name="connsiteX7" fmla="*/ 5835777 w 6095524"/>
                  <a:gd name="connsiteY7" fmla="*/ 383953 h 1424940"/>
                  <a:gd name="connsiteX8" fmla="*/ 5781008 w 6095524"/>
                  <a:gd name="connsiteY8" fmla="*/ 459581 h 1424940"/>
                  <a:gd name="connsiteX9" fmla="*/ 5765673 w 6095524"/>
                  <a:gd name="connsiteY9" fmla="*/ 477584 h 1424940"/>
                  <a:gd name="connsiteX10" fmla="*/ 5723763 w 6095524"/>
                  <a:gd name="connsiteY10" fmla="*/ 500158 h 1424940"/>
                  <a:gd name="connsiteX11" fmla="*/ 5686711 w 6095524"/>
                  <a:gd name="connsiteY11" fmla="*/ 517112 h 1424940"/>
                  <a:gd name="connsiteX12" fmla="*/ 5659850 w 6095524"/>
                  <a:gd name="connsiteY12" fmla="*/ 535877 h 1424940"/>
                  <a:gd name="connsiteX13" fmla="*/ 5637181 w 6095524"/>
                  <a:gd name="connsiteY13" fmla="*/ 553117 h 1424940"/>
                  <a:gd name="connsiteX14" fmla="*/ 5585841 w 6095524"/>
                  <a:gd name="connsiteY14" fmla="*/ 597694 h 1424940"/>
                  <a:gd name="connsiteX15" fmla="*/ 5528977 w 6095524"/>
                  <a:gd name="connsiteY15" fmla="*/ 635318 h 1424940"/>
                  <a:gd name="connsiteX16" fmla="*/ 5483256 w 6095524"/>
                  <a:gd name="connsiteY16" fmla="*/ 681419 h 1424940"/>
                  <a:gd name="connsiteX17" fmla="*/ 5464397 w 6095524"/>
                  <a:gd name="connsiteY17" fmla="*/ 706374 h 1424940"/>
                  <a:gd name="connsiteX18" fmla="*/ 5424773 w 6095524"/>
                  <a:gd name="connsiteY18" fmla="*/ 723424 h 1424940"/>
                  <a:gd name="connsiteX19" fmla="*/ 5381815 w 6095524"/>
                  <a:gd name="connsiteY19" fmla="*/ 750094 h 1424940"/>
                  <a:gd name="connsiteX20" fmla="*/ 5351335 w 6095524"/>
                  <a:gd name="connsiteY20" fmla="*/ 776573 h 1424940"/>
                  <a:gd name="connsiteX21" fmla="*/ 5327809 w 6095524"/>
                  <a:gd name="connsiteY21" fmla="*/ 794290 h 1424940"/>
                  <a:gd name="connsiteX22" fmla="*/ 5294566 w 6095524"/>
                  <a:gd name="connsiteY22" fmla="*/ 812102 h 1424940"/>
                  <a:gd name="connsiteX23" fmla="*/ 5261229 w 6095524"/>
                  <a:gd name="connsiteY23" fmla="*/ 835438 h 1424940"/>
                  <a:gd name="connsiteX24" fmla="*/ 5245037 w 6095524"/>
                  <a:gd name="connsiteY24" fmla="*/ 849821 h 1424940"/>
                  <a:gd name="connsiteX25" fmla="*/ 5213699 w 6095524"/>
                  <a:gd name="connsiteY25" fmla="*/ 873728 h 1424940"/>
                  <a:gd name="connsiteX26" fmla="*/ 5181409 w 6095524"/>
                  <a:gd name="connsiteY26" fmla="*/ 896017 h 1424940"/>
                  <a:gd name="connsiteX27" fmla="*/ 5120735 w 6095524"/>
                  <a:gd name="connsiteY27" fmla="*/ 921544 h 1424940"/>
                  <a:gd name="connsiteX28" fmla="*/ 5065490 w 6095524"/>
                  <a:gd name="connsiteY28" fmla="*/ 959072 h 1424940"/>
                  <a:gd name="connsiteX29" fmla="*/ 5021675 w 6095524"/>
                  <a:gd name="connsiteY29" fmla="*/ 986504 h 1424940"/>
                  <a:gd name="connsiteX30" fmla="*/ 4996148 w 6095524"/>
                  <a:gd name="connsiteY30" fmla="*/ 1004507 h 1424940"/>
                  <a:gd name="connsiteX31" fmla="*/ 4949285 w 6095524"/>
                  <a:gd name="connsiteY31" fmla="*/ 1044702 h 1424940"/>
                  <a:gd name="connsiteX32" fmla="*/ 4876609 w 6095524"/>
                  <a:gd name="connsiteY32" fmla="*/ 1086993 h 1424940"/>
                  <a:gd name="connsiteX33" fmla="*/ 4832699 w 6095524"/>
                  <a:gd name="connsiteY33" fmla="*/ 1109853 h 1424940"/>
                  <a:gd name="connsiteX34" fmla="*/ 4738211 w 6095524"/>
                  <a:gd name="connsiteY34" fmla="*/ 1144334 h 1424940"/>
                  <a:gd name="connsiteX35" fmla="*/ 4707731 w 6095524"/>
                  <a:gd name="connsiteY35" fmla="*/ 1156621 h 1424940"/>
                  <a:gd name="connsiteX36" fmla="*/ 4672870 w 6095524"/>
                  <a:gd name="connsiteY36" fmla="*/ 1164717 h 1424940"/>
                  <a:gd name="connsiteX37" fmla="*/ 4616863 w 6095524"/>
                  <a:gd name="connsiteY37" fmla="*/ 1183862 h 1424940"/>
                  <a:gd name="connsiteX38" fmla="*/ 4507516 w 6095524"/>
                  <a:gd name="connsiteY38" fmla="*/ 1216819 h 1424940"/>
                  <a:gd name="connsiteX39" fmla="*/ 4483513 w 6095524"/>
                  <a:gd name="connsiteY39" fmla="*/ 1221867 h 1424940"/>
                  <a:gd name="connsiteX40" fmla="*/ 4422362 w 6095524"/>
                  <a:gd name="connsiteY40" fmla="*/ 1243108 h 1424940"/>
                  <a:gd name="connsiteX41" fmla="*/ 4385691 w 6095524"/>
                  <a:gd name="connsiteY41" fmla="*/ 1257395 h 1424940"/>
                  <a:gd name="connsiteX42" fmla="*/ 4355306 w 6095524"/>
                  <a:gd name="connsiteY42" fmla="*/ 1265587 h 1424940"/>
                  <a:gd name="connsiteX43" fmla="*/ 4328446 w 6095524"/>
                  <a:gd name="connsiteY43" fmla="*/ 1269397 h 1424940"/>
                  <a:gd name="connsiteX44" fmla="*/ 4257770 w 6095524"/>
                  <a:gd name="connsiteY44" fmla="*/ 1288256 h 1424940"/>
                  <a:gd name="connsiteX45" fmla="*/ 4229576 w 6095524"/>
                  <a:gd name="connsiteY45" fmla="*/ 1295686 h 1424940"/>
                  <a:gd name="connsiteX46" fmla="*/ 4156424 w 6095524"/>
                  <a:gd name="connsiteY46" fmla="*/ 1321213 h 1424940"/>
                  <a:gd name="connsiteX47" fmla="*/ 4094416 w 6095524"/>
                  <a:gd name="connsiteY47" fmla="*/ 1338072 h 1424940"/>
                  <a:gd name="connsiteX48" fmla="*/ 4068509 w 6095524"/>
                  <a:gd name="connsiteY48" fmla="*/ 1346168 h 1424940"/>
                  <a:gd name="connsiteX49" fmla="*/ 4009263 w 6095524"/>
                  <a:gd name="connsiteY49" fmla="*/ 1359694 h 1424940"/>
                  <a:gd name="connsiteX50" fmla="*/ 3975735 w 6095524"/>
                  <a:gd name="connsiteY50" fmla="*/ 1369219 h 1424940"/>
                  <a:gd name="connsiteX51" fmla="*/ 3893915 w 6095524"/>
                  <a:gd name="connsiteY51" fmla="*/ 1379982 h 1424940"/>
                  <a:gd name="connsiteX52" fmla="*/ 3809428 w 6095524"/>
                  <a:gd name="connsiteY52" fmla="*/ 1390364 h 1424940"/>
                  <a:gd name="connsiteX53" fmla="*/ 3763042 w 6095524"/>
                  <a:gd name="connsiteY53" fmla="*/ 1393793 h 1424940"/>
                  <a:gd name="connsiteX54" fmla="*/ 3722561 w 6095524"/>
                  <a:gd name="connsiteY54" fmla="*/ 1399223 h 1424940"/>
                  <a:gd name="connsiteX55" fmla="*/ 3687318 w 6095524"/>
                  <a:gd name="connsiteY55" fmla="*/ 1402652 h 1424940"/>
                  <a:gd name="connsiteX56" fmla="*/ 3631216 w 6095524"/>
                  <a:gd name="connsiteY56" fmla="*/ 1409605 h 1424940"/>
                  <a:gd name="connsiteX57" fmla="*/ 3607880 w 6095524"/>
                  <a:gd name="connsiteY57" fmla="*/ 1411415 h 1424940"/>
                  <a:gd name="connsiteX58" fmla="*/ 3552825 w 6095524"/>
                  <a:gd name="connsiteY58" fmla="*/ 1411319 h 1424940"/>
                  <a:gd name="connsiteX59" fmla="*/ 3533680 w 6095524"/>
                  <a:gd name="connsiteY59" fmla="*/ 1410367 h 1424940"/>
                  <a:gd name="connsiteX60" fmla="*/ 3496818 w 6095524"/>
                  <a:gd name="connsiteY60" fmla="*/ 1398556 h 1424940"/>
                  <a:gd name="connsiteX61" fmla="*/ 3492437 w 6095524"/>
                  <a:gd name="connsiteY61" fmla="*/ 1397699 h 1424940"/>
                  <a:gd name="connsiteX62" fmla="*/ 3468243 w 6095524"/>
                  <a:gd name="connsiteY62" fmla="*/ 1393031 h 1424940"/>
                  <a:gd name="connsiteX63" fmla="*/ 3455003 w 6095524"/>
                  <a:gd name="connsiteY63" fmla="*/ 1391507 h 1424940"/>
                  <a:gd name="connsiteX64" fmla="*/ 3404711 w 6095524"/>
                  <a:gd name="connsiteY64" fmla="*/ 1381792 h 1424940"/>
                  <a:gd name="connsiteX65" fmla="*/ 3375756 w 6095524"/>
                  <a:gd name="connsiteY65" fmla="*/ 1377220 h 1424940"/>
                  <a:gd name="connsiteX66" fmla="*/ 3352324 w 6095524"/>
                  <a:gd name="connsiteY66" fmla="*/ 1377887 h 1424940"/>
                  <a:gd name="connsiteX67" fmla="*/ 3311176 w 6095524"/>
                  <a:gd name="connsiteY67" fmla="*/ 1378744 h 1424940"/>
                  <a:gd name="connsiteX68" fmla="*/ 3298031 w 6095524"/>
                  <a:gd name="connsiteY68" fmla="*/ 1380935 h 1424940"/>
                  <a:gd name="connsiteX69" fmla="*/ 3238595 w 6095524"/>
                  <a:gd name="connsiteY69" fmla="*/ 1374648 h 1424940"/>
                  <a:gd name="connsiteX70" fmla="*/ 3204686 w 6095524"/>
                  <a:gd name="connsiteY70" fmla="*/ 1374172 h 1424940"/>
                  <a:gd name="connsiteX71" fmla="*/ 3166491 w 6095524"/>
                  <a:gd name="connsiteY71" fmla="*/ 1366361 h 1424940"/>
                  <a:gd name="connsiteX72" fmla="*/ 3155347 w 6095524"/>
                  <a:gd name="connsiteY72" fmla="*/ 1366742 h 1424940"/>
                  <a:gd name="connsiteX73" fmla="*/ 3142869 w 6095524"/>
                  <a:gd name="connsiteY73" fmla="*/ 1367409 h 1424940"/>
                  <a:gd name="connsiteX74" fmla="*/ 3104578 w 6095524"/>
                  <a:gd name="connsiteY74" fmla="*/ 1367981 h 1424940"/>
                  <a:gd name="connsiteX75" fmla="*/ 3081337 w 6095524"/>
                  <a:gd name="connsiteY75" fmla="*/ 1370838 h 1424940"/>
                  <a:gd name="connsiteX76" fmla="*/ 3037047 w 6095524"/>
                  <a:gd name="connsiteY76" fmla="*/ 1369124 h 1424940"/>
                  <a:gd name="connsiteX77" fmla="*/ 3020663 w 6095524"/>
                  <a:gd name="connsiteY77" fmla="*/ 1371600 h 1424940"/>
                  <a:gd name="connsiteX78" fmla="*/ 2979230 w 6095524"/>
                  <a:gd name="connsiteY78" fmla="*/ 1371886 h 1424940"/>
                  <a:gd name="connsiteX79" fmla="*/ 2942082 w 6095524"/>
                  <a:gd name="connsiteY79" fmla="*/ 1370457 h 1424940"/>
                  <a:gd name="connsiteX80" fmla="*/ 2906268 w 6095524"/>
                  <a:gd name="connsiteY80" fmla="*/ 1371219 h 1424940"/>
                  <a:gd name="connsiteX81" fmla="*/ 2880646 w 6095524"/>
                  <a:gd name="connsiteY81" fmla="*/ 1374362 h 1424940"/>
                  <a:gd name="connsiteX82" fmla="*/ 2852833 w 6095524"/>
                  <a:gd name="connsiteY82" fmla="*/ 1376267 h 1424940"/>
                  <a:gd name="connsiteX83" fmla="*/ 2776157 w 6095524"/>
                  <a:gd name="connsiteY83" fmla="*/ 1387602 h 1424940"/>
                  <a:gd name="connsiteX84" fmla="*/ 2761965 w 6095524"/>
                  <a:gd name="connsiteY84" fmla="*/ 1384840 h 1424940"/>
                  <a:gd name="connsiteX85" fmla="*/ 2681383 w 6095524"/>
                  <a:gd name="connsiteY85" fmla="*/ 1382268 h 1424940"/>
                  <a:gd name="connsiteX86" fmla="*/ 2663857 w 6095524"/>
                  <a:gd name="connsiteY86" fmla="*/ 1382459 h 1424940"/>
                  <a:gd name="connsiteX87" fmla="*/ 2616803 w 6095524"/>
                  <a:gd name="connsiteY87" fmla="*/ 1371219 h 1424940"/>
                  <a:gd name="connsiteX88" fmla="*/ 2544223 w 6095524"/>
                  <a:gd name="connsiteY88" fmla="*/ 1389031 h 1424940"/>
                  <a:gd name="connsiteX89" fmla="*/ 2476309 w 6095524"/>
                  <a:gd name="connsiteY89" fmla="*/ 1411319 h 1424940"/>
                  <a:gd name="connsiteX90" fmla="*/ 2467737 w 6095524"/>
                  <a:gd name="connsiteY90" fmla="*/ 1414177 h 1424940"/>
                  <a:gd name="connsiteX91" fmla="*/ 2443353 w 6095524"/>
                  <a:gd name="connsiteY91" fmla="*/ 1419035 h 1424940"/>
                  <a:gd name="connsiteX92" fmla="*/ 2413159 w 6095524"/>
                  <a:gd name="connsiteY92" fmla="*/ 1420749 h 1424940"/>
                  <a:gd name="connsiteX93" fmla="*/ 2374868 w 6095524"/>
                  <a:gd name="connsiteY93" fmla="*/ 1424940 h 1424940"/>
                  <a:gd name="connsiteX94" fmla="*/ 2344198 w 6095524"/>
                  <a:gd name="connsiteY94" fmla="*/ 1419701 h 1424940"/>
                  <a:gd name="connsiteX95" fmla="*/ 2301335 w 6095524"/>
                  <a:gd name="connsiteY95" fmla="*/ 1411891 h 1424940"/>
                  <a:gd name="connsiteX96" fmla="*/ 2260949 w 6095524"/>
                  <a:gd name="connsiteY96" fmla="*/ 1404461 h 1424940"/>
                  <a:gd name="connsiteX97" fmla="*/ 2248186 w 6095524"/>
                  <a:gd name="connsiteY97" fmla="*/ 1413224 h 1424940"/>
                  <a:gd name="connsiteX98" fmla="*/ 2228469 w 6095524"/>
                  <a:gd name="connsiteY98" fmla="*/ 1420844 h 1424940"/>
                  <a:gd name="connsiteX99" fmla="*/ 2206562 w 6095524"/>
                  <a:gd name="connsiteY99" fmla="*/ 1411700 h 1424940"/>
                  <a:gd name="connsiteX100" fmla="*/ 2155317 w 6095524"/>
                  <a:gd name="connsiteY100" fmla="*/ 1392746 h 1424940"/>
                  <a:gd name="connsiteX101" fmla="*/ 2122932 w 6095524"/>
                  <a:gd name="connsiteY101" fmla="*/ 1391888 h 1424940"/>
                  <a:gd name="connsiteX102" fmla="*/ 2052542 w 6095524"/>
                  <a:gd name="connsiteY102" fmla="*/ 1383792 h 1424940"/>
                  <a:gd name="connsiteX103" fmla="*/ 2006537 w 6095524"/>
                  <a:gd name="connsiteY103" fmla="*/ 1372267 h 1424940"/>
                  <a:gd name="connsiteX104" fmla="*/ 1973486 w 6095524"/>
                  <a:gd name="connsiteY104" fmla="*/ 1359218 h 1424940"/>
                  <a:gd name="connsiteX105" fmla="*/ 1926146 w 6095524"/>
                  <a:gd name="connsiteY105" fmla="*/ 1342168 h 1424940"/>
                  <a:gd name="connsiteX106" fmla="*/ 1878616 w 6095524"/>
                  <a:gd name="connsiteY106" fmla="*/ 1333310 h 1424940"/>
                  <a:gd name="connsiteX107" fmla="*/ 1844231 w 6095524"/>
                  <a:gd name="connsiteY107" fmla="*/ 1322165 h 1424940"/>
                  <a:gd name="connsiteX108" fmla="*/ 1802225 w 6095524"/>
                  <a:gd name="connsiteY108" fmla="*/ 1314545 h 1424940"/>
                  <a:gd name="connsiteX109" fmla="*/ 1766983 w 6095524"/>
                  <a:gd name="connsiteY109" fmla="*/ 1314260 h 1424940"/>
                  <a:gd name="connsiteX110" fmla="*/ 1711738 w 6095524"/>
                  <a:gd name="connsiteY110" fmla="*/ 1315593 h 1424940"/>
                  <a:gd name="connsiteX111" fmla="*/ 1644111 w 6095524"/>
                  <a:gd name="connsiteY111" fmla="*/ 1292543 h 1424940"/>
                  <a:gd name="connsiteX112" fmla="*/ 1616774 w 6095524"/>
                  <a:gd name="connsiteY112" fmla="*/ 1287399 h 1424940"/>
                  <a:gd name="connsiteX113" fmla="*/ 1591056 w 6095524"/>
                  <a:gd name="connsiteY113" fmla="*/ 1285018 h 1424940"/>
                  <a:gd name="connsiteX114" fmla="*/ 1536478 w 6095524"/>
                  <a:gd name="connsiteY114" fmla="*/ 1269683 h 1424940"/>
                  <a:gd name="connsiteX115" fmla="*/ 1514285 w 6095524"/>
                  <a:gd name="connsiteY115" fmla="*/ 1264634 h 1424940"/>
                  <a:gd name="connsiteX116" fmla="*/ 1483233 w 6095524"/>
                  <a:gd name="connsiteY116" fmla="*/ 1264730 h 1424940"/>
                  <a:gd name="connsiteX117" fmla="*/ 1426750 w 6095524"/>
                  <a:gd name="connsiteY117" fmla="*/ 1257681 h 1424940"/>
                  <a:gd name="connsiteX118" fmla="*/ 1370362 w 6095524"/>
                  <a:gd name="connsiteY118" fmla="*/ 1237107 h 1424940"/>
                  <a:gd name="connsiteX119" fmla="*/ 1346454 w 6095524"/>
                  <a:gd name="connsiteY119" fmla="*/ 1239107 h 1424940"/>
                  <a:gd name="connsiteX120" fmla="*/ 1337882 w 6095524"/>
                  <a:gd name="connsiteY120" fmla="*/ 1238631 h 1424940"/>
                  <a:gd name="connsiteX121" fmla="*/ 1260825 w 6095524"/>
                  <a:gd name="connsiteY121" fmla="*/ 1227296 h 1424940"/>
                  <a:gd name="connsiteX122" fmla="*/ 1253109 w 6095524"/>
                  <a:gd name="connsiteY122" fmla="*/ 1226058 h 1424940"/>
                  <a:gd name="connsiteX123" fmla="*/ 1216915 w 6095524"/>
                  <a:gd name="connsiteY123" fmla="*/ 1215962 h 1424940"/>
                  <a:gd name="connsiteX124" fmla="*/ 1125664 w 6095524"/>
                  <a:gd name="connsiteY124" fmla="*/ 1209675 h 1424940"/>
                  <a:gd name="connsiteX125" fmla="*/ 1120045 w 6095524"/>
                  <a:gd name="connsiteY125" fmla="*/ 1208913 h 1424940"/>
                  <a:gd name="connsiteX126" fmla="*/ 1089469 w 6095524"/>
                  <a:gd name="connsiteY126" fmla="*/ 1213961 h 1424940"/>
                  <a:gd name="connsiteX127" fmla="*/ 1074325 w 6095524"/>
                  <a:gd name="connsiteY127" fmla="*/ 1221105 h 1424940"/>
                  <a:gd name="connsiteX128" fmla="*/ 1050703 w 6095524"/>
                  <a:gd name="connsiteY128" fmla="*/ 1228535 h 1424940"/>
                  <a:gd name="connsiteX129" fmla="*/ 1026700 w 6095524"/>
                  <a:gd name="connsiteY129" fmla="*/ 1231297 h 1424940"/>
                  <a:gd name="connsiteX130" fmla="*/ 986409 w 6095524"/>
                  <a:gd name="connsiteY130" fmla="*/ 1220057 h 1424940"/>
                  <a:gd name="connsiteX131" fmla="*/ 971741 w 6095524"/>
                  <a:gd name="connsiteY131" fmla="*/ 1218914 h 1424940"/>
                  <a:gd name="connsiteX132" fmla="*/ 939070 w 6095524"/>
                  <a:gd name="connsiteY132" fmla="*/ 1213485 h 1424940"/>
                  <a:gd name="connsiteX133" fmla="*/ 910495 w 6095524"/>
                  <a:gd name="connsiteY133" fmla="*/ 1213866 h 1424940"/>
                  <a:gd name="connsiteX134" fmla="*/ 887540 w 6095524"/>
                  <a:gd name="connsiteY134" fmla="*/ 1222534 h 1424940"/>
                  <a:gd name="connsiteX135" fmla="*/ 854202 w 6095524"/>
                  <a:gd name="connsiteY135" fmla="*/ 1224248 h 1424940"/>
                  <a:gd name="connsiteX136" fmla="*/ 832675 w 6095524"/>
                  <a:gd name="connsiteY136" fmla="*/ 1217962 h 1424940"/>
                  <a:gd name="connsiteX137" fmla="*/ 828294 w 6095524"/>
                  <a:gd name="connsiteY137" fmla="*/ 1217105 h 1424940"/>
                  <a:gd name="connsiteX138" fmla="*/ 772001 w 6095524"/>
                  <a:gd name="connsiteY138" fmla="*/ 1216723 h 1424940"/>
                  <a:gd name="connsiteX139" fmla="*/ 701707 w 6095524"/>
                  <a:gd name="connsiteY139" fmla="*/ 1235678 h 1424940"/>
                  <a:gd name="connsiteX140" fmla="*/ 690086 w 6095524"/>
                  <a:gd name="connsiteY140" fmla="*/ 1239679 h 1424940"/>
                  <a:gd name="connsiteX141" fmla="*/ 633412 w 6095524"/>
                  <a:gd name="connsiteY141" fmla="*/ 1246632 h 1424940"/>
                  <a:gd name="connsiteX142" fmla="*/ 603028 w 6095524"/>
                  <a:gd name="connsiteY142" fmla="*/ 1253681 h 1424940"/>
                  <a:gd name="connsiteX143" fmla="*/ 581120 w 6095524"/>
                  <a:gd name="connsiteY143" fmla="*/ 1254062 h 1424940"/>
                  <a:gd name="connsiteX144" fmla="*/ 554642 w 6095524"/>
                  <a:gd name="connsiteY144" fmla="*/ 1266539 h 1424940"/>
                  <a:gd name="connsiteX145" fmla="*/ 545973 w 6095524"/>
                  <a:gd name="connsiteY145" fmla="*/ 1271969 h 1424940"/>
                  <a:gd name="connsiteX146" fmla="*/ 535591 w 6095524"/>
                  <a:gd name="connsiteY146" fmla="*/ 1275207 h 1424940"/>
                  <a:gd name="connsiteX147" fmla="*/ 488538 w 6095524"/>
                  <a:gd name="connsiteY147" fmla="*/ 1285494 h 1424940"/>
                  <a:gd name="connsiteX148" fmla="*/ 480155 w 6095524"/>
                  <a:gd name="connsiteY148" fmla="*/ 1291304 h 1424940"/>
                  <a:gd name="connsiteX149" fmla="*/ 474535 w 6095524"/>
                  <a:gd name="connsiteY149" fmla="*/ 1294924 h 1424940"/>
                  <a:gd name="connsiteX150" fmla="*/ 428816 w 6095524"/>
                  <a:gd name="connsiteY150" fmla="*/ 1301020 h 1424940"/>
                  <a:gd name="connsiteX151" fmla="*/ 400241 w 6095524"/>
                  <a:gd name="connsiteY151" fmla="*/ 1318260 h 1424940"/>
                  <a:gd name="connsiteX152" fmla="*/ 392431 w 6095524"/>
                  <a:gd name="connsiteY152" fmla="*/ 1325594 h 1424940"/>
                  <a:gd name="connsiteX153" fmla="*/ 365093 w 6095524"/>
                  <a:gd name="connsiteY153" fmla="*/ 1336643 h 1424940"/>
                  <a:gd name="connsiteX154" fmla="*/ 273177 w 6095524"/>
                  <a:gd name="connsiteY154" fmla="*/ 1357884 h 1424940"/>
                  <a:gd name="connsiteX155" fmla="*/ 246888 w 6095524"/>
                  <a:gd name="connsiteY155" fmla="*/ 1350359 h 1424940"/>
                  <a:gd name="connsiteX156" fmla="*/ 196977 w 6095524"/>
                  <a:gd name="connsiteY156" fmla="*/ 1370552 h 1424940"/>
                  <a:gd name="connsiteX157" fmla="*/ 153352 w 6095524"/>
                  <a:gd name="connsiteY157" fmla="*/ 1381982 h 1424940"/>
                  <a:gd name="connsiteX158" fmla="*/ 137160 w 6095524"/>
                  <a:gd name="connsiteY158" fmla="*/ 1384745 h 1424940"/>
                  <a:gd name="connsiteX159" fmla="*/ 85917 w 6095524"/>
                  <a:gd name="connsiteY159" fmla="*/ 1389793 h 1424940"/>
                  <a:gd name="connsiteX160" fmla="*/ 59532 w 6095524"/>
                  <a:gd name="connsiteY160" fmla="*/ 1401223 h 1424940"/>
                  <a:gd name="connsiteX161" fmla="*/ 30325 w 6095524"/>
                  <a:gd name="connsiteY161" fmla="*/ 1409974 h 1424940"/>
                  <a:gd name="connsiteX162" fmla="*/ 0 w 6095524"/>
                  <a:gd name="connsiteY162" fmla="*/ 1412360 h 1424940"/>
                  <a:gd name="connsiteX163" fmla="*/ 0 w 6095524"/>
                  <a:gd name="connsiteY163" fmla="*/ 1058622 h 1424940"/>
                  <a:gd name="connsiteX164" fmla="*/ 17145 w 6095524"/>
                  <a:gd name="connsiteY164" fmla="*/ 1060228 h 1424940"/>
                  <a:gd name="connsiteX165" fmla="*/ 44672 w 6095524"/>
                  <a:gd name="connsiteY165" fmla="*/ 1066324 h 1424940"/>
                  <a:gd name="connsiteX166" fmla="*/ 84677 w 6095524"/>
                  <a:gd name="connsiteY166" fmla="*/ 1076230 h 1424940"/>
                  <a:gd name="connsiteX167" fmla="*/ 132017 w 6095524"/>
                  <a:gd name="connsiteY167" fmla="*/ 1064990 h 1424940"/>
                  <a:gd name="connsiteX168" fmla="*/ 136779 w 6095524"/>
                  <a:gd name="connsiteY168" fmla="*/ 1060323 h 1424940"/>
                  <a:gd name="connsiteX169" fmla="*/ 187547 w 6095524"/>
                  <a:gd name="connsiteY169" fmla="*/ 1049179 h 1424940"/>
                  <a:gd name="connsiteX170" fmla="*/ 270891 w 6095524"/>
                  <a:gd name="connsiteY170" fmla="*/ 1036415 h 1424940"/>
                  <a:gd name="connsiteX171" fmla="*/ 276320 w 6095524"/>
                  <a:gd name="connsiteY171" fmla="*/ 1035558 h 1424940"/>
                  <a:gd name="connsiteX172" fmla="*/ 323755 w 6095524"/>
                  <a:gd name="connsiteY172" fmla="*/ 1061561 h 1424940"/>
                  <a:gd name="connsiteX173" fmla="*/ 361855 w 6095524"/>
                  <a:gd name="connsiteY173" fmla="*/ 1057942 h 1424940"/>
                  <a:gd name="connsiteX174" fmla="*/ 379571 w 6095524"/>
                  <a:gd name="connsiteY174" fmla="*/ 1039939 h 1424940"/>
                  <a:gd name="connsiteX175" fmla="*/ 430530 w 6095524"/>
                  <a:gd name="connsiteY175" fmla="*/ 1025747 h 1424940"/>
                  <a:gd name="connsiteX176" fmla="*/ 493300 w 6095524"/>
                  <a:gd name="connsiteY176" fmla="*/ 1027176 h 1424940"/>
                  <a:gd name="connsiteX177" fmla="*/ 537782 w 6095524"/>
                  <a:gd name="connsiteY177" fmla="*/ 1025366 h 1424940"/>
                  <a:gd name="connsiteX178" fmla="*/ 562166 w 6095524"/>
                  <a:gd name="connsiteY178" fmla="*/ 1015746 h 1424940"/>
                  <a:gd name="connsiteX179" fmla="*/ 579596 w 6095524"/>
                  <a:gd name="connsiteY179" fmla="*/ 1016699 h 1424940"/>
                  <a:gd name="connsiteX180" fmla="*/ 612362 w 6095524"/>
                  <a:gd name="connsiteY180" fmla="*/ 1023557 h 1424940"/>
                  <a:gd name="connsiteX181" fmla="*/ 716090 w 6095524"/>
                  <a:gd name="connsiteY181" fmla="*/ 1031653 h 1424940"/>
                  <a:gd name="connsiteX182" fmla="*/ 758381 w 6095524"/>
                  <a:gd name="connsiteY182" fmla="*/ 1018985 h 1424940"/>
                  <a:gd name="connsiteX183" fmla="*/ 771049 w 6095524"/>
                  <a:gd name="connsiteY183" fmla="*/ 1018699 h 1424940"/>
                  <a:gd name="connsiteX184" fmla="*/ 799433 w 6095524"/>
                  <a:gd name="connsiteY184" fmla="*/ 1023652 h 1424940"/>
                  <a:gd name="connsiteX185" fmla="*/ 858012 w 6095524"/>
                  <a:gd name="connsiteY185" fmla="*/ 1020318 h 1424940"/>
                  <a:gd name="connsiteX186" fmla="*/ 879634 w 6095524"/>
                  <a:gd name="connsiteY186" fmla="*/ 1015270 h 1424940"/>
                  <a:gd name="connsiteX187" fmla="*/ 891635 w 6095524"/>
                  <a:gd name="connsiteY187" fmla="*/ 1012031 h 1424940"/>
                  <a:gd name="connsiteX188" fmla="*/ 953262 w 6095524"/>
                  <a:gd name="connsiteY188" fmla="*/ 1003078 h 1424940"/>
                  <a:gd name="connsiteX189" fmla="*/ 980694 w 6095524"/>
                  <a:gd name="connsiteY189" fmla="*/ 993458 h 1424940"/>
                  <a:gd name="connsiteX190" fmla="*/ 988124 w 6095524"/>
                  <a:gd name="connsiteY190" fmla="*/ 992029 h 1424940"/>
                  <a:gd name="connsiteX191" fmla="*/ 1028795 w 6095524"/>
                  <a:gd name="connsiteY191" fmla="*/ 996029 h 1424940"/>
                  <a:gd name="connsiteX192" fmla="*/ 1059275 w 6095524"/>
                  <a:gd name="connsiteY192" fmla="*/ 1011555 h 1424940"/>
                  <a:gd name="connsiteX193" fmla="*/ 1065181 w 6095524"/>
                  <a:gd name="connsiteY193" fmla="*/ 1016794 h 1424940"/>
                  <a:gd name="connsiteX194" fmla="*/ 1150144 w 6095524"/>
                  <a:gd name="connsiteY194" fmla="*/ 1014984 h 1424940"/>
                  <a:gd name="connsiteX195" fmla="*/ 1163193 w 6095524"/>
                  <a:gd name="connsiteY195" fmla="*/ 1012793 h 1424940"/>
                  <a:gd name="connsiteX196" fmla="*/ 1226249 w 6095524"/>
                  <a:gd name="connsiteY196" fmla="*/ 1021937 h 1424940"/>
                  <a:gd name="connsiteX197" fmla="*/ 1244632 w 6095524"/>
                  <a:gd name="connsiteY197" fmla="*/ 1023747 h 1424940"/>
                  <a:gd name="connsiteX198" fmla="*/ 1310545 w 6095524"/>
                  <a:gd name="connsiteY198" fmla="*/ 1031939 h 1424940"/>
                  <a:gd name="connsiteX199" fmla="*/ 1319879 w 6095524"/>
                  <a:gd name="connsiteY199" fmla="*/ 1024319 h 1424940"/>
                  <a:gd name="connsiteX200" fmla="*/ 1346740 w 6095524"/>
                  <a:gd name="connsiteY200" fmla="*/ 1005173 h 1424940"/>
                  <a:gd name="connsiteX201" fmla="*/ 1399699 w 6095524"/>
                  <a:gd name="connsiteY201" fmla="*/ 988219 h 1424940"/>
                  <a:gd name="connsiteX202" fmla="*/ 1414082 w 6095524"/>
                  <a:gd name="connsiteY202" fmla="*/ 989171 h 1424940"/>
                  <a:gd name="connsiteX203" fmla="*/ 1450467 w 6095524"/>
                  <a:gd name="connsiteY203" fmla="*/ 1017461 h 1424940"/>
                  <a:gd name="connsiteX204" fmla="*/ 1468184 w 6095524"/>
                  <a:gd name="connsiteY204" fmla="*/ 1028795 h 1424940"/>
                  <a:gd name="connsiteX205" fmla="*/ 1518476 w 6095524"/>
                  <a:gd name="connsiteY205" fmla="*/ 1049655 h 1424940"/>
                  <a:gd name="connsiteX206" fmla="*/ 1522667 w 6095524"/>
                  <a:gd name="connsiteY206" fmla="*/ 1053465 h 1424940"/>
                  <a:gd name="connsiteX207" fmla="*/ 1559814 w 6095524"/>
                  <a:gd name="connsiteY207" fmla="*/ 1098709 h 1424940"/>
                  <a:gd name="connsiteX208" fmla="*/ 1568196 w 6095524"/>
                  <a:gd name="connsiteY208" fmla="*/ 1106424 h 1424940"/>
                  <a:gd name="connsiteX209" fmla="*/ 1578293 w 6095524"/>
                  <a:gd name="connsiteY209" fmla="*/ 1118426 h 1424940"/>
                  <a:gd name="connsiteX210" fmla="*/ 1609820 w 6095524"/>
                  <a:gd name="connsiteY210" fmla="*/ 1141667 h 1424940"/>
                  <a:gd name="connsiteX211" fmla="*/ 1648873 w 6095524"/>
                  <a:gd name="connsiteY211" fmla="*/ 1149096 h 1424940"/>
                  <a:gd name="connsiteX212" fmla="*/ 1696022 w 6095524"/>
                  <a:gd name="connsiteY212" fmla="*/ 1160431 h 1424940"/>
                  <a:gd name="connsiteX213" fmla="*/ 1715739 w 6095524"/>
                  <a:gd name="connsiteY213" fmla="*/ 1168051 h 1424940"/>
                  <a:gd name="connsiteX214" fmla="*/ 1768602 w 6095524"/>
                  <a:gd name="connsiteY214" fmla="*/ 1182529 h 1424940"/>
                  <a:gd name="connsiteX215" fmla="*/ 1806321 w 6095524"/>
                  <a:gd name="connsiteY215" fmla="*/ 1194721 h 1424940"/>
                  <a:gd name="connsiteX216" fmla="*/ 1860709 w 6095524"/>
                  <a:gd name="connsiteY216" fmla="*/ 1201865 h 1424940"/>
                  <a:gd name="connsiteX217" fmla="*/ 1887093 w 6095524"/>
                  <a:gd name="connsiteY217" fmla="*/ 1202150 h 1424940"/>
                  <a:gd name="connsiteX218" fmla="*/ 1935575 w 6095524"/>
                  <a:gd name="connsiteY218" fmla="*/ 1238726 h 1424940"/>
                  <a:gd name="connsiteX219" fmla="*/ 1974247 w 6095524"/>
                  <a:gd name="connsiteY219" fmla="*/ 1262920 h 1424940"/>
                  <a:gd name="connsiteX220" fmla="*/ 2014919 w 6095524"/>
                  <a:gd name="connsiteY220" fmla="*/ 1251204 h 1424940"/>
                  <a:gd name="connsiteX221" fmla="*/ 2025968 w 6095524"/>
                  <a:gd name="connsiteY221" fmla="*/ 1240155 h 1424940"/>
                  <a:gd name="connsiteX222" fmla="*/ 2092643 w 6095524"/>
                  <a:gd name="connsiteY222" fmla="*/ 1229678 h 1424940"/>
                  <a:gd name="connsiteX223" fmla="*/ 2187893 w 6095524"/>
                  <a:gd name="connsiteY223" fmla="*/ 1229297 h 1424940"/>
                  <a:gd name="connsiteX224" fmla="*/ 2346294 w 6095524"/>
                  <a:gd name="connsiteY224" fmla="*/ 1205484 h 1424940"/>
                  <a:gd name="connsiteX225" fmla="*/ 2373916 w 6095524"/>
                  <a:gd name="connsiteY225" fmla="*/ 1194435 h 1424940"/>
                  <a:gd name="connsiteX226" fmla="*/ 2404967 w 6095524"/>
                  <a:gd name="connsiteY226" fmla="*/ 1191673 h 1424940"/>
                  <a:gd name="connsiteX227" fmla="*/ 2416874 w 6095524"/>
                  <a:gd name="connsiteY227" fmla="*/ 1198436 h 1424940"/>
                  <a:gd name="connsiteX228" fmla="*/ 2468975 w 6095524"/>
                  <a:gd name="connsiteY228" fmla="*/ 1208532 h 1424940"/>
                  <a:gd name="connsiteX229" fmla="*/ 2478882 w 6095524"/>
                  <a:gd name="connsiteY229" fmla="*/ 1208723 h 1424940"/>
                  <a:gd name="connsiteX230" fmla="*/ 2512791 w 6095524"/>
                  <a:gd name="connsiteY230" fmla="*/ 1204436 h 1424940"/>
                  <a:gd name="connsiteX231" fmla="*/ 2544223 w 6095524"/>
                  <a:gd name="connsiteY231" fmla="*/ 1201960 h 1424940"/>
                  <a:gd name="connsiteX232" fmla="*/ 2623471 w 6095524"/>
                  <a:gd name="connsiteY232" fmla="*/ 1210056 h 1424940"/>
                  <a:gd name="connsiteX233" fmla="*/ 2684241 w 6095524"/>
                  <a:gd name="connsiteY233" fmla="*/ 1208151 h 1424940"/>
                  <a:gd name="connsiteX234" fmla="*/ 2712244 w 6095524"/>
                  <a:gd name="connsiteY234" fmla="*/ 1210056 h 1424940"/>
                  <a:gd name="connsiteX235" fmla="*/ 2728055 w 6095524"/>
                  <a:gd name="connsiteY235" fmla="*/ 1212914 h 1424940"/>
                  <a:gd name="connsiteX236" fmla="*/ 2763869 w 6095524"/>
                  <a:gd name="connsiteY236" fmla="*/ 1232821 h 1424940"/>
                  <a:gd name="connsiteX237" fmla="*/ 2783491 w 6095524"/>
                  <a:gd name="connsiteY237" fmla="*/ 1237298 h 1424940"/>
                  <a:gd name="connsiteX238" fmla="*/ 2842546 w 6095524"/>
                  <a:gd name="connsiteY238" fmla="*/ 1236917 h 1424940"/>
                  <a:gd name="connsiteX239" fmla="*/ 2931128 w 6095524"/>
                  <a:gd name="connsiteY239" fmla="*/ 1206913 h 1424940"/>
                  <a:gd name="connsiteX240" fmla="*/ 2940368 w 6095524"/>
                  <a:gd name="connsiteY240" fmla="*/ 1202912 h 1424940"/>
                  <a:gd name="connsiteX241" fmla="*/ 2985421 w 6095524"/>
                  <a:gd name="connsiteY241" fmla="*/ 1197959 h 1424940"/>
                  <a:gd name="connsiteX242" fmla="*/ 3015996 w 6095524"/>
                  <a:gd name="connsiteY242" fmla="*/ 1204722 h 1424940"/>
                  <a:gd name="connsiteX243" fmla="*/ 3057621 w 6095524"/>
                  <a:gd name="connsiteY243" fmla="*/ 1218724 h 1424940"/>
                  <a:gd name="connsiteX244" fmla="*/ 3095054 w 6095524"/>
                  <a:gd name="connsiteY244" fmla="*/ 1230440 h 1424940"/>
                  <a:gd name="connsiteX245" fmla="*/ 3122295 w 6095524"/>
                  <a:gd name="connsiteY245" fmla="*/ 1243679 h 1424940"/>
                  <a:gd name="connsiteX246" fmla="*/ 3184589 w 6095524"/>
                  <a:gd name="connsiteY246" fmla="*/ 1253395 h 1424940"/>
                  <a:gd name="connsiteX247" fmla="*/ 3191066 w 6095524"/>
                  <a:gd name="connsiteY247" fmla="*/ 1255014 h 1424940"/>
                  <a:gd name="connsiteX248" fmla="*/ 3237929 w 6095524"/>
                  <a:gd name="connsiteY248" fmla="*/ 1243203 h 1424940"/>
                  <a:gd name="connsiteX249" fmla="*/ 3294221 w 6095524"/>
                  <a:gd name="connsiteY249" fmla="*/ 1231202 h 1424940"/>
                  <a:gd name="connsiteX250" fmla="*/ 3314319 w 6095524"/>
                  <a:gd name="connsiteY250" fmla="*/ 1235297 h 1424940"/>
                  <a:gd name="connsiteX251" fmla="*/ 3341846 w 6095524"/>
                  <a:gd name="connsiteY251" fmla="*/ 1241108 h 1424940"/>
                  <a:gd name="connsiteX252" fmla="*/ 3367373 w 6095524"/>
                  <a:gd name="connsiteY252" fmla="*/ 1238060 h 1424940"/>
                  <a:gd name="connsiteX253" fmla="*/ 3382899 w 6095524"/>
                  <a:gd name="connsiteY253" fmla="*/ 1237774 h 1424940"/>
                  <a:gd name="connsiteX254" fmla="*/ 3453765 w 6095524"/>
                  <a:gd name="connsiteY254" fmla="*/ 1273397 h 1424940"/>
                  <a:gd name="connsiteX255" fmla="*/ 3471767 w 6095524"/>
                  <a:gd name="connsiteY255" fmla="*/ 1276350 h 1424940"/>
                  <a:gd name="connsiteX256" fmla="*/ 3481959 w 6095524"/>
                  <a:gd name="connsiteY256" fmla="*/ 1280732 h 1424940"/>
                  <a:gd name="connsiteX257" fmla="*/ 3543396 w 6095524"/>
                  <a:gd name="connsiteY257" fmla="*/ 1324928 h 1424940"/>
                  <a:gd name="connsiteX258" fmla="*/ 3569494 w 6095524"/>
                  <a:gd name="connsiteY258" fmla="*/ 1333881 h 1424940"/>
                  <a:gd name="connsiteX259" fmla="*/ 3598164 w 6095524"/>
                  <a:gd name="connsiteY259" fmla="*/ 1332071 h 1424940"/>
                  <a:gd name="connsiteX260" fmla="*/ 3614738 w 6095524"/>
                  <a:gd name="connsiteY260" fmla="*/ 1328833 h 1424940"/>
                  <a:gd name="connsiteX261" fmla="*/ 3655886 w 6095524"/>
                  <a:gd name="connsiteY261" fmla="*/ 1300734 h 1424940"/>
                  <a:gd name="connsiteX262" fmla="*/ 3679317 w 6095524"/>
                  <a:gd name="connsiteY262" fmla="*/ 1301687 h 1424940"/>
                  <a:gd name="connsiteX263" fmla="*/ 3715893 w 6095524"/>
                  <a:gd name="connsiteY263" fmla="*/ 1321022 h 1424940"/>
                  <a:gd name="connsiteX264" fmla="*/ 3782282 w 6095524"/>
                  <a:gd name="connsiteY264" fmla="*/ 1329690 h 1424940"/>
                  <a:gd name="connsiteX265" fmla="*/ 3816001 w 6095524"/>
                  <a:gd name="connsiteY265" fmla="*/ 1302639 h 1424940"/>
                  <a:gd name="connsiteX266" fmla="*/ 3833431 w 6095524"/>
                  <a:gd name="connsiteY266" fmla="*/ 1276636 h 1424940"/>
                  <a:gd name="connsiteX267" fmla="*/ 3883819 w 6095524"/>
                  <a:gd name="connsiteY267" fmla="*/ 1246442 h 1424940"/>
                  <a:gd name="connsiteX268" fmla="*/ 3895821 w 6095524"/>
                  <a:gd name="connsiteY268" fmla="*/ 1257681 h 1424940"/>
                  <a:gd name="connsiteX269" fmla="*/ 3932778 w 6095524"/>
                  <a:gd name="connsiteY269" fmla="*/ 1262444 h 1424940"/>
                  <a:gd name="connsiteX270" fmla="*/ 3972782 w 6095524"/>
                  <a:gd name="connsiteY270" fmla="*/ 1262063 h 1424940"/>
                  <a:gd name="connsiteX271" fmla="*/ 4042505 w 6095524"/>
                  <a:gd name="connsiteY271" fmla="*/ 1267111 h 1424940"/>
                  <a:gd name="connsiteX272" fmla="*/ 4088892 w 6095524"/>
                  <a:gd name="connsiteY272" fmla="*/ 1238250 h 1424940"/>
                  <a:gd name="connsiteX273" fmla="*/ 4106609 w 6095524"/>
                  <a:gd name="connsiteY273" fmla="*/ 1226344 h 1424940"/>
                  <a:gd name="connsiteX274" fmla="*/ 4123182 w 6095524"/>
                  <a:gd name="connsiteY274" fmla="*/ 1218724 h 1424940"/>
                  <a:gd name="connsiteX275" fmla="*/ 4142328 w 6095524"/>
                  <a:gd name="connsiteY275" fmla="*/ 1214438 h 1424940"/>
                  <a:gd name="connsiteX276" fmla="*/ 4188524 w 6095524"/>
                  <a:gd name="connsiteY276" fmla="*/ 1198245 h 1424940"/>
                  <a:gd name="connsiteX277" fmla="*/ 4213860 w 6095524"/>
                  <a:gd name="connsiteY277" fmla="*/ 1182338 h 1424940"/>
                  <a:gd name="connsiteX278" fmla="*/ 4270820 w 6095524"/>
                  <a:gd name="connsiteY278" fmla="*/ 1167003 h 1424940"/>
                  <a:gd name="connsiteX279" fmla="*/ 4309587 w 6095524"/>
                  <a:gd name="connsiteY279" fmla="*/ 1153287 h 1424940"/>
                  <a:gd name="connsiteX280" fmla="*/ 4350449 w 6095524"/>
                  <a:gd name="connsiteY280" fmla="*/ 1129665 h 1424940"/>
                  <a:gd name="connsiteX281" fmla="*/ 4356164 w 6095524"/>
                  <a:gd name="connsiteY281" fmla="*/ 1126046 h 1424940"/>
                  <a:gd name="connsiteX282" fmla="*/ 4369880 w 6095524"/>
                  <a:gd name="connsiteY282" fmla="*/ 1110520 h 1424940"/>
                  <a:gd name="connsiteX283" fmla="*/ 4389787 w 6095524"/>
                  <a:gd name="connsiteY283" fmla="*/ 1057085 h 1424940"/>
                  <a:gd name="connsiteX284" fmla="*/ 4395502 w 6095524"/>
                  <a:gd name="connsiteY284" fmla="*/ 1046226 h 1424940"/>
                  <a:gd name="connsiteX285" fmla="*/ 4447413 w 6095524"/>
                  <a:gd name="connsiteY285" fmla="*/ 1009650 h 1424940"/>
                  <a:gd name="connsiteX286" fmla="*/ 4466654 w 6095524"/>
                  <a:gd name="connsiteY286" fmla="*/ 1013079 h 1424940"/>
                  <a:gd name="connsiteX287" fmla="*/ 4487894 w 6095524"/>
                  <a:gd name="connsiteY287" fmla="*/ 1025081 h 1424940"/>
                  <a:gd name="connsiteX288" fmla="*/ 4534472 w 6095524"/>
                  <a:gd name="connsiteY288" fmla="*/ 1028224 h 1424940"/>
                  <a:gd name="connsiteX289" fmla="*/ 4551903 w 6095524"/>
                  <a:gd name="connsiteY289" fmla="*/ 1022033 h 1424940"/>
                  <a:gd name="connsiteX290" fmla="*/ 4582382 w 6095524"/>
                  <a:gd name="connsiteY290" fmla="*/ 1005364 h 1424940"/>
                  <a:gd name="connsiteX291" fmla="*/ 4605909 w 6095524"/>
                  <a:gd name="connsiteY291" fmla="*/ 979551 h 1424940"/>
                  <a:gd name="connsiteX292" fmla="*/ 4640104 w 6095524"/>
                  <a:gd name="connsiteY292" fmla="*/ 936879 h 1424940"/>
                  <a:gd name="connsiteX293" fmla="*/ 4705731 w 6095524"/>
                  <a:gd name="connsiteY293" fmla="*/ 920591 h 1424940"/>
                  <a:gd name="connsiteX294" fmla="*/ 4730973 w 6095524"/>
                  <a:gd name="connsiteY294" fmla="*/ 915162 h 1424940"/>
                  <a:gd name="connsiteX295" fmla="*/ 4822794 w 6095524"/>
                  <a:gd name="connsiteY295" fmla="*/ 892397 h 1424940"/>
                  <a:gd name="connsiteX296" fmla="*/ 4830794 w 6095524"/>
                  <a:gd name="connsiteY296" fmla="*/ 891635 h 1424940"/>
                  <a:gd name="connsiteX297" fmla="*/ 4894421 w 6095524"/>
                  <a:gd name="connsiteY297" fmla="*/ 865442 h 1424940"/>
                  <a:gd name="connsiteX298" fmla="*/ 4909756 w 6095524"/>
                  <a:gd name="connsiteY298" fmla="*/ 858964 h 1424940"/>
                  <a:gd name="connsiteX299" fmla="*/ 4928521 w 6095524"/>
                  <a:gd name="connsiteY299" fmla="*/ 842391 h 1424940"/>
                  <a:gd name="connsiteX300" fmla="*/ 4945857 w 6095524"/>
                  <a:gd name="connsiteY300" fmla="*/ 795623 h 1424940"/>
                  <a:gd name="connsiteX301" fmla="*/ 4966145 w 6095524"/>
                  <a:gd name="connsiteY301" fmla="*/ 774287 h 1424940"/>
                  <a:gd name="connsiteX302" fmla="*/ 4980909 w 6095524"/>
                  <a:gd name="connsiteY302" fmla="*/ 761333 h 1424940"/>
                  <a:gd name="connsiteX303" fmla="*/ 4993862 w 6095524"/>
                  <a:gd name="connsiteY303" fmla="*/ 741712 h 1424940"/>
                  <a:gd name="connsiteX304" fmla="*/ 5006816 w 6095524"/>
                  <a:gd name="connsiteY304" fmla="*/ 694754 h 1424940"/>
                  <a:gd name="connsiteX305" fmla="*/ 5026724 w 6095524"/>
                  <a:gd name="connsiteY305" fmla="*/ 653129 h 1424940"/>
                  <a:gd name="connsiteX306" fmla="*/ 5062538 w 6095524"/>
                  <a:gd name="connsiteY306" fmla="*/ 630079 h 1424940"/>
                  <a:gd name="connsiteX307" fmla="*/ 5084731 w 6095524"/>
                  <a:gd name="connsiteY307" fmla="*/ 617982 h 1424940"/>
                  <a:gd name="connsiteX308" fmla="*/ 5172647 w 6095524"/>
                  <a:gd name="connsiteY308" fmla="*/ 630174 h 1424940"/>
                  <a:gd name="connsiteX309" fmla="*/ 5232654 w 6095524"/>
                  <a:gd name="connsiteY309" fmla="*/ 642080 h 1424940"/>
                  <a:gd name="connsiteX310" fmla="*/ 5252371 w 6095524"/>
                  <a:gd name="connsiteY310" fmla="*/ 637508 h 1424940"/>
                  <a:gd name="connsiteX311" fmla="*/ 5308092 w 6095524"/>
                  <a:gd name="connsiteY311" fmla="*/ 598646 h 1424940"/>
                  <a:gd name="connsiteX312" fmla="*/ 5363147 w 6095524"/>
                  <a:gd name="connsiteY312" fmla="*/ 581311 h 1424940"/>
                  <a:gd name="connsiteX313" fmla="*/ 5404580 w 6095524"/>
                  <a:gd name="connsiteY313" fmla="*/ 576358 h 1424940"/>
                  <a:gd name="connsiteX314" fmla="*/ 5440203 w 6095524"/>
                  <a:gd name="connsiteY314" fmla="*/ 572548 h 1424940"/>
                  <a:gd name="connsiteX315" fmla="*/ 5482971 w 6095524"/>
                  <a:gd name="connsiteY315" fmla="*/ 561880 h 1424940"/>
                  <a:gd name="connsiteX316" fmla="*/ 5507165 w 6095524"/>
                  <a:gd name="connsiteY316" fmla="*/ 550259 h 1424940"/>
                  <a:gd name="connsiteX317" fmla="*/ 5545645 w 6095524"/>
                  <a:gd name="connsiteY317" fmla="*/ 533591 h 1424940"/>
                  <a:gd name="connsiteX318" fmla="*/ 5585079 w 6095524"/>
                  <a:gd name="connsiteY318" fmla="*/ 511969 h 1424940"/>
                  <a:gd name="connsiteX319" fmla="*/ 5615368 w 6095524"/>
                  <a:gd name="connsiteY319" fmla="*/ 481679 h 1424940"/>
                  <a:gd name="connsiteX320" fmla="*/ 5631656 w 6095524"/>
                  <a:gd name="connsiteY320" fmla="*/ 456152 h 1424940"/>
                  <a:gd name="connsiteX321" fmla="*/ 5679377 w 6095524"/>
                  <a:gd name="connsiteY321" fmla="*/ 419576 h 1424940"/>
                  <a:gd name="connsiteX322" fmla="*/ 5722525 w 6095524"/>
                  <a:gd name="connsiteY322" fmla="*/ 350615 h 1424940"/>
                  <a:gd name="connsiteX323" fmla="*/ 5749576 w 6095524"/>
                  <a:gd name="connsiteY323" fmla="*/ 321945 h 1424940"/>
                  <a:gd name="connsiteX324" fmla="*/ 5764911 w 6095524"/>
                  <a:gd name="connsiteY324" fmla="*/ 313849 h 1424940"/>
                  <a:gd name="connsiteX325" fmla="*/ 5791009 w 6095524"/>
                  <a:gd name="connsiteY325" fmla="*/ 293942 h 1424940"/>
                  <a:gd name="connsiteX326" fmla="*/ 5806440 w 6095524"/>
                  <a:gd name="connsiteY326" fmla="*/ 279178 h 1424940"/>
                  <a:gd name="connsiteX327" fmla="*/ 5848636 w 6095524"/>
                  <a:gd name="connsiteY327" fmla="*/ 224885 h 1424940"/>
                  <a:gd name="connsiteX328" fmla="*/ 5861590 w 6095524"/>
                  <a:gd name="connsiteY328" fmla="*/ 208788 h 1424940"/>
                  <a:gd name="connsiteX329" fmla="*/ 5888355 w 6095524"/>
                  <a:gd name="connsiteY329" fmla="*/ 181166 h 1424940"/>
                  <a:gd name="connsiteX330" fmla="*/ 5900071 w 6095524"/>
                  <a:gd name="connsiteY330" fmla="*/ 172784 h 1424940"/>
                  <a:gd name="connsiteX331" fmla="*/ 5920740 w 6095524"/>
                  <a:gd name="connsiteY331" fmla="*/ 150305 h 1424940"/>
                  <a:gd name="connsiteX332" fmla="*/ 5969985 w 6095524"/>
                  <a:gd name="connsiteY332" fmla="*/ 91345 h 1424940"/>
                  <a:gd name="connsiteX333" fmla="*/ 5991130 w 6095524"/>
                  <a:gd name="connsiteY333" fmla="*/ 58293 h 1424940"/>
                  <a:gd name="connsiteX334" fmla="*/ 6033325 w 6095524"/>
                  <a:gd name="connsiteY334" fmla="*/ 33909 h 1424940"/>
                  <a:gd name="connsiteX335" fmla="*/ 6054376 w 6095524"/>
                  <a:gd name="connsiteY335" fmla="*/ 20955 h 1424940"/>
                  <a:gd name="connsiteX336" fmla="*/ 6095524 w 6095524"/>
                  <a:gd name="connsiteY336" fmla="*/ 0 h 1424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  <a:cxn ang="0">
                    <a:pos x="connsiteX288" y="connsiteY288"/>
                  </a:cxn>
                  <a:cxn ang="0">
                    <a:pos x="connsiteX289" y="connsiteY289"/>
                  </a:cxn>
                  <a:cxn ang="0">
                    <a:pos x="connsiteX290" y="connsiteY290"/>
                  </a:cxn>
                  <a:cxn ang="0">
                    <a:pos x="connsiteX291" y="connsiteY291"/>
                  </a:cxn>
                  <a:cxn ang="0">
                    <a:pos x="connsiteX292" y="connsiteY292"/>
                  </a:cxn>
                  <a:cxn ang="0">
                    <a:pos x="connsiteX293" y="connsiteY293"/>
                  </a:cxn>
                  <a:cxn ang="0">
                    <a:pos x="connsiteX294" y="connsiteY294"/>
                  </a:cxn>
                  <a:cxn ang="0">
                    <a:pos x="connsiteX295" y="connsiteY295"/>
                  </a:cxn>
                  <a:cxn ang="0">
                    <a:pos x="connsiteX296" y="connsiteY296"/>
                  </a:cxn>
                  <a:cxn ang="0">
                    <a:pos x="connsiteX297" y="connsiteY297"/>
                  </a:cxn>
                  <a:cxn ang="0">
                    <a:pos x="connsiteX298" y="connsiteY298"/>
                  </a:cxn>
                  <a:cxn ang="0">
                    <a:pos x="connsiteX299" y="connsiteY299"/>
                  </a:cxn>
                  <a:cxn ang="0">
                    <a:pos x="connsiteX300" y="connsiteY300"/>
                  </a:cxn>
                  <a:cxn ang="0">
                    <a:pos x="connsiteX301" y="connsiteY301"/>
                  </a:cxn>
                  <a:cxn ang="0">
                    <a:pos x="connsiteX302" y="connsiteY302"/>
                  </a:cxn>
                  <a:cxn ang="0">
                    <a:pos x="connsiteX303" y="connsiteY303"/>
                  </a:cxn>
                  <a:cxn ang="0">
                    <a:pos x="connsiteX304" y="connsiteY304"/>
                  </a:cxn>
                  <a:cxn ang="0">
                    <a:pos x="connsiteX305" y="connsiteY305"/>
                  </a:cxn>
                  <a:cxn ang="0">
                    <a:pos x="connsiteX306" y="connsiteY306"/>
                  </a:cxn>
                  <a:cxn ang="0">
                    <a:pos x="connsiteX307" y="connsiteY307"/>
                  </a:cxn>
                  <a:cxn ang="0">
                    <a:pos x="connsiteX308" y="connsiteY308"/>
                  </a:cxn>
                  <a:cxn ang="0">
                    <a:pos x="connsiteX309" y="connsiteY309"/>
                  </a:cxn>
                  <a:cxn ang="0">
                    <a:pos x="connsiteX310" y="connsiteY310"/>
                  </a:cxn>
                  <a:cxn ang="0">
                    <a:pos x="connsiteX311" y="connsiteY311"/>
                  </a:cxn>
                  <a:cxn ang="0">
                    <a:pos x="connsiteX312" y="connsiteY312"/>
                  </a:cxn>
                  <a:cxn ang="0">
                    <a:pos x="connsiteX313" y="connsiteY313"/>
                  </a:cxn>
                  <a:cxn ang="0">
                    <a:pos x="connsiteX314" y="connsiteY314"/>
                  </a:cxn>
                  <a:cxn ang="0">
                    <a:pos x="connsiteX315" y="connsiteY315"/>
                  </a:cxn>
                  <a:cxn ang="0">
                    <a:pos x="connsiteX316" y="connsiteY316"/>
                  </a:cxn>
                  <a:cxn ang="0">
                    <a:pos x="connsiteX317" y="connsiteY317"/>
                  </a:cxn>
                  <a:cxn ang="0">
                    <a:pos x="connsiteX318" y="connsiteY318"/>
                  </a:cxn>
                  <a:cxn ang="0">
                    <a:pos x="connsiteX319" y="connsiteY319"/>
                  </a:cxn>
                  <a:cxn ang="0">
                    <a:pos x="connsiteX320" y="connsiteY320"/>
                  </a:cxn>
                  <a:cxn ang="0">
                    <a:pos x="connsiteX321" y="connsiteY321"/>
                  </a:cxn>
                  <a:cxn ang="0">
                    <a:pos x="connsiteX322" y="connsiteY322"/>
                  </a:cxn>
                  <a:cxn ang="0">
                    <a:pos x="connsiteX323" y="connsiteY323"/>
                  </a:cxn>
                  <a:cxn ang="0">
                    <a:pos x="connsiteX324" y="connsiteY324"/>
                  </a:cxn>
                  <a:cxn ang="0">
                    <a:pos x="connsiteX325" y="connsiteY325"/>
                  </a:cxn>
                  <a:cxn ang="0">
                    <a:pos x="connsiteX326" y="connsiteY326"/>
                  </a:cxn>
                  <a:cxn ang="0">
                    <a:pos x="connsiteX327" y="connsiteY327"/>
                  </a:cxn>
                  <a:cxn ang="0">
                    <a:pos x="connsiteX328" y="connsiteY328"/>
                  </a:cxn>
                  <a:cxn ang="0">
                    <a:pos x="connsiteX329" y="connsiteY329"/>
                  </a:cxn>
                  <a:cxn ang="0">
                    <a:pos x="connsiteX330" y="connsiteY330"/>
                  </a:cxn>
                  <a:cxn ang="0">
                    <a:pos x="connsiteX331" y="connsiteY331"/>
                  </a:cxn>
                  <a:cxn ang="0">
                    <a:pos x="connsiteX332" y="connsiteY332"/>
                  </a:cxn>
                  <a:cxn ang="0">
                    <a:pos x="connsiteX333" y="connsiteY333"/>
                  </a:cxn>
                  <a:cxn ang="0">
                    <a:pos x="connsiteX334" y="connsiteY334"/>
                  </a:cxn>
                  <a:cxn ang="0">
                    <a:pos x="connsiteX335" y="connsiteY335"/>
                  </a:cxn>
                  <a:cxn ang="0">
                    <a:pos x="connsiteX336" y="connsiteY336"/>
                  </a:cxn>
                </a:cxnLst>
                <a:rect l="l" t="t" r="r" b="b"/>
                <a:pathLst>
                  <a:path w="6095524" h="1424940">
                    <a:moveTo>
                      <a:pt x="6095524" y="0"/>
                    </a:moveTo>
                    <a:cubicBezTo>
                      <a:pt x="6095524" y="7811"/>
                      <a:pt x="6095524" y="12573"/>
                      <a:pt x="6095524" y="17431"/>
                    </a:cubicBezTo>
                    <a:lnTo>
                      <a:pt x="6095524" y="216290"/>
                    </a:lnTo>
                    <a:lnTo>
                      <a:pt x="6079998" y="230600"/>
                    </a:lnTo>
                    <a:cubicBezTo>
                      <a:pt x="6058567" y="241363"/>
                      <a:pt x="6035706" y="251079"/>
                      <a:pt x="6012751" y="260699"/>
                    </a:cubicBezTo>
                    <a:cubicBezTo>
                      <a:pt x="6006084" y="263462"/>
                      <a:pt x="5998749" y="264986"/>
                      <a:pt x="5992749" y="268700"/>
                    </a:cubicBezTo>
                    <a:cubicBezTo>
                      <a:pt x="5965126" y="285655"/>
                      <a:pt x="5938361" y="303943"/>
                      <a:pt x="5910358" y="320231"/>
                    </a:cubicBezTo>
                    <a:cubicBezTo>
                      <a:pt x="5881497" y="337090"/>
                      <a:pt x="5855684" y="356997"/>
                      <a:pt x="5835777" y="383953"/>
                    </a:cubicBezTo>
                    <a:cubicBezTo>
                      <a:pt x="5817298" y="409004"/>
                      <a:pt x="5799391" y="434435"/>
                      <a:pt x="5781008" y="459581"/>
                    </a:cubicBezTo>
                    <a:cubicBezTo>
                      <a:pt x="5776341" y="465963"/>
                      <a:pt x="5772054" y="473488"/>
                      <a:pt x="5765673" y="477584"/>
                    </a:cubicBezTo>
                    <a:cubicBezTo>
                      <a:pt x="5752433" y="486156"/>
                      <a:pt x="5737955" y="493109"/>
                      <a:pt x="5723763" y="500158"/>
                    </a:cubicBezTo>
                    <a:cubicBezTo>
                      <a:pt x="5711571" y="506159"/>
                      <a:pt x="5698617" y="510635"/>
                      <a:pt x="5686711" y="517112"/>
                    </a:cubicBezTo>
                    <a:cubicBezTo>
                      <a:pt x="5677186" y="522256"/>
                      <a:pt x="5668708" y="529400"/>
                      <a:pt x="5659850" y="535877"/>
                    </a:cubicBezTo>
                    <a:cubicBezTo>
                      <a:pt x="5652135" y="541496"/>
                      <a:pt x="5643658" y="546354"/>
                      <a:pt x="5637181" y="553117"/>
                    </a:cubicBezTo>
                    <a:cubicBezTo>
                      <a:pt x="5621369" y="569500"/>
                      <a:pt x="5605462" y="585597"/>
                      <a:pt x="5585841" y="597694"/>
                    </a:cubicBezTo>
                    <a:cubicBezTo>
                      <a:pt x="5566505" y="609695"/>
                      <a:pt x="5548217" y="623126"/>
                      <a:pt x="5528977" y="635318"/>
                    </a:cubicBezTo>
                    <a:cubicBezTo>
                      <a:pt x="5510117" y="647224"/>
                      <a:pt x="5493067" y="660273"/>
                      <a:pt x="5483256" y="681419"/>
                    </a:cubicBezTo>
                    <a:cubicBezTo>
                      <a:pt x="5478875" y="690753"/>
                      <a:pt x="5472684" y="700945"/>
                      <a:pt x="5464397" y="706374"/>
                    </a:cubicBezTo>
                    <a:cubicBezTo>
                      <a:pt x="5452586" y="714089"/>
                      <a:pt x="5437632" y="716852"/>
                      <a:pt x="5424773" y="723424"/>
                    </a:cubicBezTo>
                    <a:cubicBezTo>
                      <a:pt x="5409628" y="731139"/>
                      <a:pt x="5392103" y="737807"/>
                      <a:pt x="5381815" y="750094"/>
                    </a:cubicBezTo>
                    <a:cubicBezTo>
                      <a:pt x="5372671" y="761048"/>
                      <a:pt x="5363432" y="769620"/>
                      <a:pt x="5351335" y="776573"/>
                    </a:cubicBezTo>
                    <a:cubicBezTo>
                      <a:pt x="5342858" y="781431"/>
                      <a:pt x="5336572" y="790289"/>
                      <a:pt x="5327809" y="794290"/>
                    </a:cubicBezTo>
                    <a:cubicBezTo>
                      <a:pt x="5316284" y="799624"/>
                      <a:pt x="5304663" y="803815"/>
                      <a:pt x="5294566" y="812102"/>
                    </a:cubicBezTo>
                    <a:cubicBezTo>
                      <a:pt x="5284089" y="820674"/>
                      <a:pt x="5272183" y="827437"/>
                      <a:pt x="5261229" y="835438"/>
                    </a:cubicBezTo>
                    <a:cubicBezTo>
                      <a:pt x="5255419" y="839724"/>
                      <a:pt x="5250656" y="845344"/>
                      <a:pt x="5245037" y="849821"/>
                    </a:cubicBezTo>
                    <a:cubicBezTo>
                      <a:pt x="5234750" y="858012"/>
                      <a:pt x="5224272" y="866013"/>
                      <a:pt x="5213699" y="873728"/>
                    </a:cubicBezTo>
                    <a:cubicBezTo>
                      <a:pt x="5203127" y="881444"/>
                      <a:pt x="5193030" y="890397"/>
                      <a:pt x="5181409" y="896017"/>
                    </a:cubicBezTo>
                    <a:cubicBezTo>
                      <a:pt x="5161598" y="905542"/>
                      <a:pt x="5139976" y="911257"/>
                      <a:pt x="5120735" y="921544"/>
                    </a:cubicBezTo>
                    <a:cubicBezTo>
                      <a:pt x="5101209" y="932021"/>
                      <a:pt x="5082826" y="945166"/>
                      <a:pt x="5065490" y="959072"/>
                    </a:cubicBezTo>
                    <a:cubicBezTo>
                      <a:pt x="5051774" y="970026"/>
                      <a:pt x="5038916" y="980885"/>
                      <a:pt x="5021675" y="986504"/>
                    </a:cubicBezTo>
                    <a:cubicBezTo>
                      <a:pt x="5012055" y="989648"/>
                      <a:pt x="5001959" y="996506"/>
                      <a:pt x="4996148" y="1004507"/>
                    </a:cubicBezTo>
                    <a:cubicBezTo>
                      <a:pt x="4983575" y="1021937"/>
                      <a:pt x="4967478" y="1034225"/>
                      <a:pt x="4949285" y="1044702"/>
                    </a:cubicBezTo>
                    <a:cubicBezTo>
                      <a:pt x="4924996" y="1058799"/>
                      <a:pt x="4900993" y="1073182"/>
                      <a:pt x="4876609" y="1086993"/>
                    </a:cubicBezTo>
                    <a:cubicBezTo>
                      <a:pt x="4862227" y="1095185"/>
                      <a:pt x="4847940" y="1103852"/>
                      <a:pt x="4832699" y="1109853"/>
                    </a:cubicBezTo>
                    <a:cubicBezTo>
                      <a:pt x="4801553" y="1122236"/>
                      <a:pt x="4769644" y="1132808"/>
                      <a:pt x="4738211" y="1144334"/>
                    </a:cubicBezTo>
                    <a:cubicBezTo>
                      <a:pt x="4727924" y="1148048"/>
                      <a:pt x="4718209" y="1153382"/>
                      <a:pt x="4707731" y="1156621"/>
                    </a:cubicBezTo>
                    <a:cubicBezTo>
                      <a:pt x="4696396" y="1160145"/>
                      <a:pt x="4684205" y="1161193"/>
                      <a:pt x="4672870" y="1164717"/>
                    </a:cubicBezTo>
                    <a:cubicBezTo>
                      <a:pt x="4654010" y="1170527"/>
                      <a:pt x="4635722" y="1177957"/>
                      <a:pt x="4616863" y="1183862"/>
                    </a:cubicBezTo>
                    <a:cubicBezTo>
                      <a:pt x="4580477" y="1195197"/>
                      <a:pt x="4543996" y="1206056"/>
                      <a:pt x="4507516" y="1216819"/>
                    </a:cubicBezTo>
                    <a:cubicBezTo>
                      <a:pt x="4499706" y="1219105"/>
                      <a:pt x="4491228" y="1219391"/>
                      <a:pt x="4483513" y="1221867"/>
                    </a:cubicBezTo>
                    <a:cubicBezTo>
                      <a:pt x="4463034" y="1228535"/>
                      <a:pt x="4442650" y="1235773"/>
                      <a:pt x="4422362" y="1243108"/>
                    </a:cubicBezTo>
                    <a:cubicBezTo>
                      <a:pt x="4410075" y="1247585"/>
                      <a:pt x="4398073" y="1253109"/>
                      <a:pt x="4385691" y="1257395"/>
                    </a:cubicBezTo>
                    <a:cubicBezTo>
                      <a:pt x="4375785" y="1260824"/>
                      <a:pt x="4365593" y="1263491"/>
                      <a:pt x="4355306" y="1265587"/>
                    </a:cubicBezTo>
                    <a:cubicBezTo>
                      <a:pt x="4346448" y="1267397"/>
                      <a:pt x="4337209" y="1267206"/>
                      <a:pt x="4328446" y="1269397"/>
                    </a:cubicBezTo>
                    <a:cubicBezTo>
                      <a:pt x="4304728" y="1275302"/>
                      <a:pt x="4281297" y="1281970"/>
                      <a:pt x="4257770" y="1288256"/>
                    </a:cubicBezTo>
                    <a:cubicBezTo>
                      <a:pt x="4248341" y="1290733"/>
                      <a:pt x="4238720" y="1292543"/>
                      <a:pt x="4229576" y="1295686"/>
                    </a:cubicBezTo>
                    <a:cubicBezTo>
                      <a:pt x="4205097" y="1303973"/>
                      <a:pt x="4180999" y="1313402"/>
                      <a:pt x="4156424" y="1321213"/>
                    </a:cubicBezTo>
                    <a:cubicBezTo>
                      <a:pt x="4136041" y="1327690"/>
                      <a:pt x="4115086" y="1332357"/>
                      <a:pt x="4094416" y="1338072"/>
                    </a:cubicBezTo>
                    <a:cubicBezTo>
                      <a:pt x="4085653" y="1340549"/>
                      <a:pt x="4077271" y="1344073"/>
                      <a:pt x="4068509" y="1346168"/>
                    </a:cubicBezTo>
                    <a:cubicBezTo>
                      <a:pt x="4048887" y="1350931"/>
                      <a:pt x="4028980" y="1354931"/>
                      <a:pt x="4009263" y="1359694"/>
                    </a:cubicBezTo>
                    <a:cubicBezTo>
                      <a:pt x="3998023" y="1362456"/>
                      <a:pt x="3987165" y="1367409"/>
                      <a:pt x="3975735" y="1369219"/>
                    </a:cubicBezTo>
                    <a:cubicBezTo>
                      <a:pt x="3948589" y="1373505"/>
                      <a:pt x="3921252" y="1376553"/>
                      <a:pt x="3893915" y="1379982"/>
                    </a:cubicBezTo>
                    <a:cubicBezTo>
                      <a:pt x="3865722" y="1383506"/>
                      <a:pt x="3837623" y="1387221"/>
                      <a:pt x="3809428" y="1390364"/>
                    </a:cubicBezTo>
                    <a:cubicBezTo>
                      <a:pt x="3793998" y="1391984"/>
                      <a:pt x="3778472" y="1392269"/>
                      <a:pt x="3763042" y="1393793"/>
                    </a:cubicBezTo>
                    <a:cubicBezTo>
                      <a:pt x="3749516" y="1395127"/>
                      <a:pt x="3736086" y="1397603"/>
                      <a:pt x="3722561" y="1399223"/>
                    </a:cubicBezTo>
                    <a:cubicBezTo>
                      <a:pt x="3710845" y="1400556"/>
                      <a:pt x="3699034" y="1401318"/>
                      <a:pt x="3687318" y="1402652"/>
                    </a:cubicBezTo>
                    <a:cubicBezTo>
                      <a:pt x="3668554" y="1404842"/>
                      <a:pt x="3649885" y="1407319"/>
                      <a:pt x="3631216" y="1409605"/>
                    </a:cubicBezTo>
                    <a:cubicBezTo>
                      <a:pt x="3623406" y="1410462"/>
                      <a:pt x="3615214" y="1412843"/>
                      <a:pt x="3607880" y="1411415"/>
                    </a:cubicBezTo>
                    <a:cubicBezTo>
                      <a:pt x="3589401" y="1407795"/>
                      <a:pt x="3571208" y="1408843"/>
                      <a:pt x="3552825" y="1411319"/>
                    </a:cubicBezTo>
                    <a:cubicBezTo>
                      <a:pt x="3546539" y="1412177"/>
                      <a:pt x="3539776" y="1411986"/>
                      <a:pt x="3533680" y="1410367"/>
                    </a:cubicBezTo>
                    <a:cubicBezTo>
                      <a:pt x="3521202" y="1407128"/>
                      <a:pt x="3509106" y="1402556"/>
                      <a:pt x="3496818" y="1398556"/>
                    </a:cubicBezTo>
                    <a:cubicBezTo>
                      <a:pt x="3495484" y="1398080"/>
                      <a:pt x="3493865" y="1397984"/>
                      <a:pt x="3492437" y="1397699"/>
                    </a:cubicBezTo>
                    <a:cubicBezTo>
                      <a:pt x="3484340" y="1396079"/>
                      <a:pt x="3476340" y="1394460"/>
                      <a:pt x="3468243" y="1393031"/>
                    </a:cubicBezTo>
                    <a:cubicBezTo>
                      <a:pt x="3463862" y="1392269"/>
                      <a:pt x="3459385" y="1392174"/>
                      <a:pt x="3455003" y="1391507"/>
                    </a:cubicBezTo>
                    <a:cubicBezTo>
                      <a:pt x="3438049" y="1388840"/>
                      <a:pt x="3419380" y="1393317"/>
                      <a:pt x="3404711" y="1381792"/>
                    </a:cubicBezTo>
                    <a:cubicBezTo>
                      <a:pt x="3395186" y="1374362"/>
                      <a:pt x="3385947" y="1376077"/>
                      <a:pt x="3375756" y="1377220"/>
                    </a:cubicBezTo>
                    <a:cubicBezTo>
                      <a:pt x="3368040" y="1378077"/>
                      <a:pt x="3360134" y="1377791"/>
                      <a:pt x="3352324" y="1377887"/>
                    </a:cubicBezTo>
                    <a:cubicBezTo>
                      <a:pt x="3338608" y="1378172"/>
                      <a:pt x="3324892" y="1378268"/>
                      <a:pt x="3311176" y="1378744"/>
                    </a:cubicBezTo>
                    <a:cubicBezTo>
                      <a:pt x="3306794" y="1378934"/>
                      <a:pt x="3302318" y="1381316"/>
                      <a:pt x="3298031" y="1380935"/>
                    </a:cubicBezTo>
                    <a:cubicBezTo>
                      <a:pt x="3278219" y="1379125"/>
                      <a:pt x="3258407" y="1376267"/>
                      <a:pt x="3238595" y="1374648"/>
                    </a:cubicBezTo>
                    <a:cubicBezTo>
                      <a:pt x="3227356" y="1373696"/>
                      <a:pt x="3215830" y="1375505"/>
                      <a:pt x="3204686" y="1374172"/>
                    </a:cubicBezTo>
                    <a:cubicBezTo>
                      <a:pt x="3191828" y="1372648"/>
                      <a:pt x="3179255" y="1368743"/>
                      <a:pt x="3166491" y="1366361"/>
                    </a:cubicBezTo>
                    <a:cubicBezTo>
                      <a:pt x="3162967" y="1365695"/>
                      <a:pt x="3159062" y="1366552"/>
                      <a:pt x="3155347" y="1366742"/>
                    </a:cubicBezTo>
                    <a:cubicBezTo>
                      <a:pt x="3151156" y="1366933"/>
                      <a:pt x="3147060" y="1367314"/>
                      <a:pt x="3142869" y="1367409"/>
                    </a:cubicBezTo>
                    <a:cubicBezTo>
                      <a:pt x="3130105" y="1367600"/>
                      <a:pt x="3117342" y="1367314"/>
                      <a:pt x="3104578" y="1367981"/>
                    </a:cubicBezTo>
                    <a:cubicBezTo>
                      <a:pt x="3096768" y="1368362"/>
                      <a:pt x="3088577" y="1372267"/>
                      <a:pt x="3081337" y="1370838"/>
                    </a:cubicBezTo>
                    <a:cubicBezTo>
                      <a:pt x="3066574" y="1368076"/>
                      <a:pt x="3051810" y="1374267"/>
                      <a:pt x="3037047" y="1369124"/>
                    </a:cubicBezTo>
                    <a:cubicBezTo>
                      <a:pt x="3032474" y="1367600"/>
                      <a:pt x="3026188" y="1371410"/>
                      <a:pt x="3020663" y="1371600"/>
                    </a:cubicBezTo>
                    <a:cubicBezTo>
                      <a:pt x="3006852" y="1372076"/>
                      <a:pt x="2993041" y="1371981"/>
                      <a:pt x="2979230" y="1371886"/>
                    </a:cubicBezTo>
                    <a:cubicBezTo>
                      <a:pt x="2966847" y="1371791"/>
                      <a:pt x="2953988" y="1373124"/>
                      <a:pt x="2942082" y="1370457"/>
                    </a:cubicBezTo>
                    <a:cubicBezTo>
                      <a:pt x="2929604" y="1367600"/>
                      <a:pt x="2918365" y="1367981"/>
                      <a:pt x="2906268" y="1371219"/>
                    </a:cubicBezTo>
                    <a:cubicBezTo>
                      <a:pt x="2897981" y="1373410"/>
                      <a:pt x="2889218" y="1373696"/>
                      <a:pt x="2880646" y="1374362"/>
                    </a:cubicBezTo>
                    <a:cubicBezTo>
                      <a:pt x="2871407" y="1375124"/>
                      <a:pt x="2861215" y="1373124"/>
                      <a:pt x="2852833" y="1376267"/>
                    </a:cubicBezTo>
                    <a:cubicBezTo>
                      <a:pt x="2827877" y="1385602"/>
                      <a:pt x="2802255" y="1387602"/>
                      <a:pt x="2776157" y="1387602"/>
                    </a:cubicBezTo>
                    <a:cubicBezTo>
                      <a:pt x="2771394" y="1387602"/>
                      <a:pt x="2766536" y="1386269"/>
                      <a:pt x="2761965" y="1384840"/>
                    </a:cubicBezTo>
                    <a:cubicBezTo>
                      <a:pt x="2735294" y="1376267"/>
                      <a:pt x="2708529" y="1377029"/>
                      <a:pt x="2681383" y="1382268"/>
                    </a:cubicBezTo>
                    <a:cubicBezTo>
                      <a:pt x="2675763" y="1383411"/>
                      <a:pt x="2669477" y="1383602"/>
                      <a:pt x="2663857" y="1382459"/>
                    </a:cubicBezTo>
                    <a:cubicBezTo>
                      <a:pt x="2648045" y="1379125"/>
                      <a:pt x="2632710" y="1373600"/>
                      <a:pt x="2616803" y="1371219"/>
                    </a:cubicBezTo>
                    <a:cubicBezTo>
                      <a:pt x="2590515" y="1367314"/>
                      <a:pt x="2567750" y="1380458"/>
                      <a:pt x="2544223" y="1389031"/>
                    </a:cubicBezTo>
                    <a:cubicBezTo>
                      <a:pt x="2521839" y="1397127"/>
                      <a:pt x="2502789" y="1415415"/>
                      <a:pt x="2476309" y="1411319"/>
                    </a:cubicBezTo>
                    <a:cubicBezTo>
                      <a:pt x="2473643" y="1410938"/>
                      <a:pt x="2470690" y="1413510"/>
                      <a:pt x="2467737" y="1414177"/>
                    </a:cubicBezTo>
                    <a:cubicBezTo>
                      <a:pt x="2459641" y="1415987"/>
                      <a:pt x="2451545" y="1418177"/>
                      <a:pt x="2443353" y="1419035"/>
                    </a:cubicBezTo>
                    <a:cubicBezTo>
                      <a:pt x="2433352" y="1420178"/>
                      <a:pt x="2423160" y="1419797"/>
                      <a:pt x="2413159" y="1420749"/>
                    </a:cubicBezTo>
                    <a:cubicBezTo>
                      <a:pt x="2400300" y="1421892"/>
                      <a:pt x="2387632" y="1424940"/>
                      <a:pt x="2374868" y="1424940"/>
                    </a:cubicBezTo>
                    <a:cubicBezTo>
                      <a:pt x="2364581" y="1424940"/>
                      <a:pt x="2354389" y="1421416"/>
                      <a:pt x="2344198" y="1419701"/>
                    </a:cubicBezTo>
                    <a:cubicBezTo>
                      <a:pt x="2329815" y="1417320"/>
                      <a:pt x="2314003" y="1417987"/>
                      <a:pt x="2301335" y="1411891"/>
                    </a:cubicBezTo>
                    <a:cubicBezTo>
                      <a:pt x="2287810" y="1405414"/>
                      <a:pt x="2274951" y="1402461"/>
                      <a:pt x="2260949" y="1404461"/>
                    </a:cubicBezTo>
                    <a:cubicBezTo>
                      <a:pt x="2256282" y="1405128"/>
                      <a:pt x="2250281" y="1409129"/>
                      <a:pt x="2248186" y="1413224"/>
                    </a:cubicBezTo>
                    <a:cubicBezTo>
                      <a:pt x="2243518" y="1422368"/>
                      <a:pt x="2237137" y="1423988"/>
                      <a:pt x="2228469" y="1420844"/>
                    </a:cubicBezTo>
                    <a:cubicBezTo>
                      <a:pt x="2220944" y="1418177"/>
                      <a:pt x="2211705" y="1416844"/>
                      <a:pt x="2206562" y="1411700"/>
                    </a:cubicBezTo>
                    <a:cubicBezTo>
                      <a:pt x="2191988" y="1397127"/>
                      <a:pt x="2173414" y="1396651"/>
                      <a:pt x="2155317" y="1392746"/>
                    </a:cubicBezTo>
                    <a:cubicBezTo>
                      <a:pt x="2144269" y="1390364"/>
                      <a:pt x="2133981" y="1390269"/>
                      <a:pt x="2122932" y="1391888"/>
                    </a:cubicBezTo>
                    <a:cubicBezTo>
                      <a:pt x="2098930" y="1395508"/>
                      <a:pt x="2075593" y="1390364"/>
                      <a:pt x="2052542" y="1383792"/>
                    </a:cubicBezTo>
                    <a:cubicBezTo>
                      <a:pt x="2037302" y="1379411"/>
                      <a:pt x="2021681" y="1376744"/>
                      <a:pt x="2006537" y="1372267"/>
                    </a:cubicBezTo>
                    <a:cubicBezTo>
                      <a:pt x="1995202" y="1368838"/>
                      <a:pt x="1983868" y="1364742"/>
                      <a:pt x="1973486" y="1359218"/>
                    </a:cubicBezTo>
                    <a:cubicBezTo>
                      <a:pt x="1958435" y="1351121"/>
                      <a:pt x="1945292" y="1338929"/>
                      <a:pt x="1926146" y="1342168"/>
                    </a:cubicBezTo>
                    <a:cubicBezTo>
                      <a:pt x="1909286" y="1345025"/>
                      <a:pt x="1894047" y="1339025"/>
                      <a:pt x="1878616" y="1333310"/>
                    </a:cubicBezTo>
                    <a:cubicBezTo>
                      <a:pt x="1867281" y="1329119"/>
                      <a:pt x="1855948" y="1324832"/>
                      <a:pt x="1844231" y="1322165"/>
                    </a:cubicBezTo>
                    <a:cubicBezTo>
                      <a:pt x="1830324" y="1319022"/>
                      <a:pt x="1814608" y="1320356"/>
                      <a:pt x="1802225" y="1314545"/>
                    </a:cubicBezTo>
                    <a:cubicBezTo>
                      <a:pt x="1789271" y="1308449"/>
                      <a:pt x="1778509" y="1312545"/>
                      <a:pt x="1766983" y="1314260"/>
                    </a:cubicBezTo>
                    <a:cubicBezTo>
                      <a:pt x="1748600" y="1316927"/>
                      <a:pt x="1730311" y="1321880"/>
                      <a:pt x="1711738" y="1315593"/>
                    </a:cubicBezTo>
                    <a:cubicBezTo>
                      <a:pt x="1689164" y="1307973"/>
                      <a:pt x="1666780" y="1299782"/>
                      <a:pt x="1644111" y="1292543"/>
                    </a:cubicBezTo>
                    <a:cubicBezTo>
                      <a:pt x="1635347" y="1289780"/>
                      <a:pt x="1625919" y="1288637"/>
                      <a:pt x="1616774" y="1287399"/>
                    </a:cubicBezTo>
                    <a:cubicBezTo>
                      <a:pt x="1608107" y="1286351"/>
                      <a:pt x="1597725" y="1289018"/>
                      <a:pt x="1591056" y="1285018"/>
                    </a:cubicBezTo>
                    <a:cubicBezTo>
                      <a:pt x="1573911" y="1274731"/>
                      <a:pt x="1556291" y="1269683"/>
                      <a:pt x="1536478" y="1269683"/>
                    </a:cubicBezTo>
                    <a:cubicBezTo>
                      <a:pt x="1529048" y="1269683"/>
                      <a:pt x="1521809" y="1265396"/>
                      <a:pt x="1514285" y="1264634"/>
                    </a:cubicBezTo>
                    <a:cubicBezTo>
                      <a:pt x="1503997" y="1263682"/>
                      <a:pt x="1492186" y="1261110"/>
                      <a:pt x="1483233" y="1264730"/>
                    </a:cubicBezTo>
                    <a:cubicBezTo>
                      <a:pt x="1462183" y="1273302"/>
                      <a:pt x="1445134" y="1266158"/>
                      <a:pt x="1426750" y="1257681"/>
                    </a:cubicBezTo>
                    <a:cubicBezTo>
                      <a:pt x="1408652" y="1249299"/>
                      <a:pt x="1389602" y="1242632"/>
                      <a:pt x="1370362" y="1237107"/>
                    </a:cubicBezTo>
                    <a:cubicBezTo>
                      <a:pt x="1363123" y="1235107"/>
                      <a:pt x="1354456" y="1238441"/>
                      <a:pt x="1346454" y="1239107"/>
                    </a:cubicBezTo>
                    <a:cubicBezTo>
                      <a:pt x="1343596" y="1239298"/>
                      <a:pt x="1340453" y="1239584"/>
                      <a:pt x="1337882" y="1238631"/>
                    </a:cubicBezTo>
                    <a:cubicBezTo>
                      <a:pt x="1313022" y="1229487"/>
                      <a:pt x="1287780" y="1222534"/>
                      <a:pt x="1260825" y="1227296"/>
                    </a:cubicBezTo>
                    <a:cubicBezTo>
                      <a:pt x="1258349" y="1227773"/>
                      <a:pt x="1255586" y="1226725"/>
                      <a:pt x="1253109" y="1226058"/>
                    </a:cubicBezTo>
                    <a:cubicBezTo>
                      <a:pt x="1241012" y="1222629"/>
                      <a:pt x="1229201" y="1217200"/>
                      <a:pt x="1216915" y="1215962"/>
                    </a:cubicBezTo>
                    <a:cubicBezTo>
                      <a:pt x="1186625" y="1212914"/>
                      <a:pt x="1156146" y="1211675"/>
                      <a:pt x="1125664" y="1209675"/>
                    </a:cubicBezTo>
                    <a:cubicBezTo>
                      <a:pt x="1123759" y="1209580"/>
                      <a:pt x="1121759" y="1209580"/>
                      <a:pt x="1120045" y="1208913"/>
                    </a:cubicBezTo>
                    <a:cubicBezTo>
                      <a:pt x="1108805" y="1204817"/>
                      <a:pt x="1098995" y="1206151"/>
                      <a:pt x="1089469" y="1213961"/>
                    </a:cubicBezTo>
                    <a:cubicBezTo>
                      <a:pt x="1085278" y="1217390"/>
                      <a:pt x="1079563" y="1219200"/>
                      <a:pt x="1074325" y="1221105"/>
                    </a:cubicBezTo>
                    <a:cubicBezTo>
                      <a:pt x="1066609" y="1223963"/>
                      <a:pt x="1058704" y="1226725"/>
                      <a:pt x="1050703" y="1228535"/>
                    </a:cubicBezTo>
                    <a:cubicBezTo>
                      <a:pt x="1042797" y="1230249"/>
                      <a:pt x="1034320" y="1232630"/>
                      <a:pt x="1026700" y="1231297"/>
                    </a:cubicBezTo>
                    <a:cubicBezTo>
                      <a:pt x="1012984" y="1228916"/>
                      <a:pt x="999934" y="1223582"/>
                      <a:pt x="986409" y="1220057"/>
                    </a:cubicBezTo>
                    <a:cubicBezTo>
                      <a:pt x="981742" y="1218819"/>
                      <a:pt x="976598" y="1219010"/>
                      <a:pt x="971741" y="1218914"/>
                    </a:cubicBezTo>
                    <a:cubicBezTo>
                      <a:pt x="960596" y="1218629"/>
                      <a:pt x="949166" y="1221391"/>
                      <a:pt x="939070" y="1213485"/>
                    </a:cubicBezTo>
                    <a:cubicBezTo>
                      <a:pt x="929736" y="1206056"/>
                      <a:pt x="920305" y="1208246"/>
                      <a:pt x="910495" y="1213866"/>
                    </a:cubicBezTo>
                    <a:cubicBezTo>
                      <a:pt x="903446" y="1217867"/>
                      <a:pt x="895446" y="1221010"/>
                      <a:pt x="887540" y="1222534"/>
                    </a:cubicBezTo>
                    <a:cubicBezTo>
                      <a:pt x="876681" y="1224629"/>
                      <a:pt x="865918" y="1225487"/>
                      <a:pt x="854202" y="1224248"/>
                    </a:cubicBezTo>
                    <a:cubicBezTo>
                      <a:pt x="845915" y="1223391"/>
                      <a:pt x="839152" y="1223010"/>
                      <a:pt x="832675" y="1217962"/>
                    </a:cubicBezTo>
                    <a:cubicBezTo>
                      <a:pt x="831628" y="1217200"/>
                      <a:pt x="829723" y="1217009"/>
                      <a:pt x="828294" y="1217105"/>
                    </a:cubicBezTo>
                    <a:cubicBezTo>
                      <a:pt x="809530" y="1218724"/>
                      <a:pt x="790956" y="1217867"/>
                      <a:pt x="772001" y="1216723"/>
                    </a:cubicBezTo>
                    <a:cubicBezTo>
                      <a:pt x="747904" y="1215200"/>
                      <a:pt x="722566" y="1219676"/>
                      <a:pt x="701707" y="1235678"/>
                    </a:cubicBezTo>
                    <a:cubicBezTo>
                      <a:pt x="698659" y="1238060"/>
                      <a:pt x="694087" y="1239107"/>
                      <a:pt x="690086" y="1239679"/>
                    </a:cubicBezTo>
                    <a:cubicBezTo>
                      <a:pt x="671227" y="1242155"/>
                      <a:pt x="652272" y="1243870"/>
                      <a:pt x="633412" y="1246632"/>
                    </a:cubicBezTo>
                    <a:cubicBezTo>
                      <a:pt x="623125" y="1248156"/>
                      <a:pt x="612362" y="1249490"/>
                      <a:pt x="603028" y="1253681"/>
                    </a:cubicBezTo>
                    <a:cubicBezTo>
                      <a:pt x="593885" y="1257776"/>
                      <a:pt x="586549" y="1262634"/>
                      <a:pt x="581120" y="1254062"/>
                    </a:cubicBezTo>
                    <a:cubicBezTo>
                      <a:pt x="571406" y="1258634"/>
                      <a:pt x="562927" y="1262444"/>
                      <a:pt x="554642" y="1266539"/>
                    </a:cubicBezTo>
                    <a:cubicBezTo>
                      <a:pt x="551593" y="1268063"/>
                      <a:pt x="549021" y="1270540"/>
                      <a:pt x="545973" y="1271969"/>
                    </a:cubicBezTo>
                    <a:cubicBezTo>
                      <a:pt x="542734" y="1273493"/>
                      <a:pt x="539115" y="1274445"/>
                      <a:pt x="535591" y="1275207"/>
                    </a:cubicBezTo>
                    <a:cubicBezTo>
                      <a:pt x="519874" y="1278636"/>
                      <a:pt x="504158" y="1281779"/>
                      <a:pt x="488538" y="1285494"/>
                    </a:cubicBezTo>
                    <a:cubicBezTo>
                      <a:pt x="485489" y="1286256"/>
                      <a:pt x="482917" y="1289304"/>
                      <a:pt x="480155" y="1291304"/>
                    </a:cubicBezTo>
                    <a:cubicBezTo>
                      <a:pt x="478345" y="1292638"/>
                      <a:pt x="476536" y="1294638"/>
                      <a:pt x="474535" y="1294924"/>
                    </a:cubicBezTo>
                    <a:cubicBezTo>
                      <a:pt x="459295" y="1297210"/>
                      <a:pt x="444151" y="1299877"/>
                      <a:pt x="428816" y="1301020"/>
                    </a:cubicBezTo>
                    <a:cubicBezTo>
                      <a:pt x="415957" y="1301972"/>
                      <a:pt x="403574" y="1301687"/>
                      <a:pt x="400241" y="1318260"/>
                    </a:cubicBezTo>
                    <a:cubicBezTo>
                      <a:pt x="399669" y="1321118"/>
                      <a:pt x="395573" y="1324166"/>
                      <a:pt x="392431" y="1325594"/>
                    </a:cubicBezTo>
                    <a:cubicBezTo>
                      <a:pt x="383477" y="1329690"/>
                      <a:pt x="373951" y="1332452"/>
                      <a:pt x="365093" y="1336643"/>
                    </a:cubicBezTo>
                    <a:cubicBezTo>
                      <a:pt x="336042" y="1350645"/>
                      <a:pt x="305658" y="1359503"/>
                      <a:pt x="273177" y="1357884"/>
                    </a:cubicBezTo>
                    <a:cubicBezTo>
                      <a:pt x="263081" y="1357408"/>
                      <a:pt x="253270" y="1352264"/>
                      <a:pt x="246888" y="1350359"/>
                    </a:cubicBezTo>
                    <a:cubicBezTo>
                      <a:pt x="228506" y="1357884"/>
                      <a:pt x="213075" y="1365123"/>
                      <a:pt x="196977" y="1370552"/>
                    </a:cubicBezTo>
                    <a:cubicBezTo>
                      <a:pt x="182785" y="1375410"/>
                      <a:pt x="167926" y="1378458"/>
                      <a:pt x="153352" y="1381982"/>
                    </a:cubicBezTo>
                    <a:cubicBezTo>
                      <a:pt x="148018" y="1383316"/>
                      <a:pt x="142589" y="1384078"/>
                      <a:pt x="137160" y="1384745"/>
                    </a:cubicBezTo>
                    <a:cubicBezTo>
                      <a:pt x="120206" y="1386840"/>
                      <a:pt x="102489" y="1381792"/>
                      <a:pt x="85917" y="1389793"/>
                    </a:cubicBezTo>
                    <a:cubicBezTo>
                      <a:pt x="77248" y="1393984"/>
                      <a:pt x="68675" y="1399032"/>
                      <a:pt x="59532" y="1401223"/>
                    </a:cubicBezTo>
                    <a:cubicBezTo>
                      <a:pt x="49721" y="1403604"/>
                      <a:pt x="40124" y="1407319"/>
                      <a:pt x="30325" y="1409974"/>
                    </a:cubicBezTo>
                    <a:lnTo>
                      <a:pt x="0" y="1412360"/>
                    </a:lnTo>
                    <a:lnTo>
                      <a:pt x="0" y="1058622"/>
                    </a:lnTo>
                    <a:lnTo>
                      <a:pt x="17145" y="1060228"/>
                    </a:lnTo>
                    <a:cubicBezTo>
                      <a:pt x="26480" y="1061561"/>
                      <a:pt x="35528" y="1066133"/>
                      <a:pt x="44672" y="1066324"/>
                    </a:cubicBezTo>
                    <a:cubicBezTo>
                      <a:pt x="59055" y="1066610"/>
                      <a:pt x="71819" y="1068419"/>
                      <a:pt x="84677" y="1076230"/>
                    </a:cubicBezTo>
                    <a:cubicBezTo>
                      <a:pt x="104108" y="1087946"/>
                      <a:pt x="120110" y="1082993"/>
                      <a:pt x="132017" y="1064990"/>
                    </a:cubicBezTo>
                    <a:cubicBezTo>
                      <a:pt x="133255" y="1063181"/>
                      <a:pt x="134874" y="1060799"/>
                      <a:pt x="136779" y="1060323"/>
                    </a:cubicBezTo>
                    <a:cubicBezTo>
                      <a:pt x="153639" y="1056132"/>
                      <a:pt x="170974" y="1048131"/>
                      <a:pt x="187547" y="1049179"/>
                    </a:cubicBezTo>
                    <a:cubicBezTo>
                      <a:pt x="216789" y="1051084"/>
                      <a:pt x="244316" y="1048798"/>
                      <a:pt x="270891" y="1036415"/>
                    </a:cubicBezTo>
                    <a:cubicBezTo>
                      <a:pt x="272510" y="1035653"/>
                      <a:pt x="274987" y="1034891"/>
                      <a:pt x="276320" y="1035558"/>
                    </a:cubicBezTo>
                    <a:cubicBezTo>
                      <a:pt x="292322" y="1043845"/>
                      <a:pt x="309848" y="1050417"/>
                      <a:pt x="323755" y="1061561"/>
                    </a:cubicBezTo>
                    <a:cubicBezTo>
                      <a:pt x="336995" y="1072134"/>
                      <a:pt x="352997" y="1072229"/>
                      <a:pt x="361855" y="1057942"/>
                    </a:cubicBezTo>
                    <a:cubicBezTo>
                      <a:pt x="366236" y="1050893"/>
                      <a:pt x="372332" y="1042702"/>
                      <a:pt x="379571" y="1039939"/>
                    </a:cubicBezTo>
                    <a:cubicBezTo>
                      <a:pt x="395954" y="1033653"/>
                      <a:pt x="413481" y="1030414"/>
                      <a:pt x="430530" y="1025747"/>
                    </a:cubicBezTo>
                    <a:cubicBezTo>
                      <a:pt x="451581" y="1020032"/>
                      <a:pt x="472345" y="1020032"/>
                      <a:pt x="493300" y="1027176"/>
                    </a:cubicBezTo>
                    <a:cubicBezTo>
                      <a:pt x="508064" y="1032224"/>
                      <a:pt x="523113" y="1032224"/>
                      <a:pt x="537782" y="1025366"/>
                    </a:cubicBezTo>
                    <a:cubicBezTo>
                      <a:pt x="545687" y="1021652"/>
                      <a:pt x="553784" y="1017842"/>
                      <a:pt x="562166" y="1015746"/>
                    </a:cubicBezTo>
                    <a:cubicBezTo>
                      <a:pt x="567595" y="1014412"/>
                      <a:pt x="573881" y="1015651"/>
                      <a:pt x="579596" y="1016699"/>
                    </a:cubicBezTo>
                    <a:cubicBezTo>
                      <a:pt x="590645" y="1018794"/>
                      <a:pt x="602075" y="1025176"/>
                      <a:pt x="612362" y="1023557"/>
                    </a:cubicBezTo>
                    <a:cubicBezTo>
                      <a:pt x="647891" y="1017842"/>
                      <a:pt x="681419" y="1031272"/>
                      <a:pt x="716090" y="1031653"/>
                    </a:cubicBezTo>
                    <a:cubicBezTo>
                      <a:pt x="731806" y="1031843"/>
                      <a:pt x="747332" y="1034891"/>
                      <a:pt x="758381" y="1018985"/>
                    </a:cubicBezTo>
                    <a:cubicBezTo>
                      <a:pt x="759809" y="1016889"/>
                      <a:pt x="766763" y="1018032"/>
                      <a:pt x="771049" y="1018699"/>
                    </a:cubicBezTo>
                    <a:cubicBezTo>
                      <a:pt x="780574" y="1020128"/>
                      <a:pt x="790004" y="1023747"/>
                      <a:pt x="799433" y="1023652"/>
                    </a:cubicBezTo>
                    <a:cubicBezTo>
                      <a:pt x="818960" y="1023557"/>
                      <a:pt x="838581" y="1022033"/>
                      <a:pt x="858012" y="1020318"/>
                    </a:cubicBezTo>
                    <a:cubicBezTo>
                      <a:pt x="865346" y="1019651"/>
                      <a:pt x="872395" y="1017080"/>
                      <a:pt x="879634" y="1015270"/>
                    </a:cubicBezTo>
                    <a:cubicBezTo>
                      <a:pt x="883634" y="1014222"/>
                      <a:pt x="887921" y="1011460"/>
                      <a:pt x="891635" y="1012031"/>
                    </a:cubicBezTo>
                    <a:cubicBezTo>
                      <a:pt x="913162" y="1015365"/>
                      <a:pt x="932879" y="1007174"/>
                      <a:pt x="953262" y="1003078"/>
                    </a:cubicBezTo>
                    <a:cubicBezTo>
                      <a:pt x="962692" y="1001173"/>
                      <a:pt x="971550" y="996601"/>
                      <a:pt x="980694" y="993458"/>
                    </a:cubicBezTo>
                    <a:cubicBezTo>
                      <a:pt x="983075" y="992600"/>
                      <a:pt x="985742" y="991838"/>
                      <a:pt x="988124" y="992029"/>
                    </a:cubicBezTo>
                    <a:cubicBezTo>
                      <a:pt x="1001744" y="993172"/>
                      <a:pt x="1015270" y="994791"/>
                      <a:pt x="1028795" y="996029"/>
                    </a:cubicBezTo>
                    <a:cubicBezTo>
                      <a:pt x="1041083" y="997172"/>
                      <a:pt x="1053465" y="997553"/>
                      <a:pt x="1059275" y="1011555"/>
                    </a:cubicBezTo>
                    <a:cubicBezTo>
                      <a:pt x="1060133" y="1013746"/>
                      <a:pt x="1062990" y="1015365"/>
                      <a:pt x="1065181" y="1016794"/>
                    </a:cubicBezTo>
                    <a:cubicBezTo>
                      <a:pt x="1098995" y="1038797"/>
                      <a:pt x="1117092" y="1038225"/>
                      <a:pt x="1150144" y="1014984"/>
                    </a:cubicBezTo>
                    <a:cubicBezTo>
                      <a:pt x="1153573" y="1012603"/>
                      <a:pt x="1160907" y="1010888"/>
                      <a:pt x="1163193" y="1012793"/>
                    </a:cubicBezTo>
                    <a:cubicBezTo>
                      <a:pt x="1182624" y="1028605"/>
                      <a:pt x="1203865" y="1026890"/>
                      <a:pt x="1226249" y="1021937"/>
                    </a:cubicBezTo>
                    <a:cubicBezTo>
                      <a:pt x="1232059" y="1020604"/>
                      <a:pt x="1240251" y="1020604"/>
                      <a:pt x="1244632" y="1023747"/>
                    </a:cubicBezTo>
                    <a:cubicBezTo>
                      <a:pt x="1265492" y="1038320"/>
                      <a:pt x="1287876" y="1036225"/>
                      <a:pt x="1310545" y="1031939"/>
                    </a:cubicBezTo>
                    <a:cubicBezTo>
                      <a:pt x="1314069" y="1031272"/>
                      <a:pt x="1318356" y="1027652"/>
                      <a:pt x="1319879" y="1024319"/>
                    </a:cubicBezTo>
                    <a:cubicBezTo>
                      <a:pt x="1325309" y="1012508"/>
                      <a:pt x="1335501" y="1008507"/>
                      <a:pt x="1346740" y="1005173"/>
                    </a:cubicBezTo>
                    <a:cubicBezTo>
                      <a:pt x="1364457" y="999744"/>
                      <a:pt x="1381887" y="993362"/>
                      <a:pt x="1399699" y="988219"/>
                    </a:cubicBezTo>
                    <a:cubicBezTo>
                      <a:pt x="1404081" y="986981"/>
                      <a:pt x="1409510" y="987743"/>
                      <a:pt x="1414082" y="989171"/>
                    </a:cubicBezTo>
                    <a:cubicBezTo>
                      <a:pt x="1429703" y="994029"/>
                      <a:pt x="1439609" y="1006221"/>
                      <a:pt x="1450467" y="1017461"/>
                    </a:cubicBezTo>
                    <a:cubicBezTo>
                      <a:pt x="1455230" y="1022414"/>
                      <a:pt x="1461802" y="1025938"/>
                      <a:pt x="1468184" y="1028795"/>
                    </a:cubicBezTo>
                    <a:cubicBezTo>
                      <a:pt x="1484757" y="1036130"/>
                      <a:pt x="1501712" y="1042702"/>
                      <a:pt x="1518476" y="1049655"/>
                    </a:cubicBezTo>
                    <a:cubicBezTo>
                      <a:pt x="1520095" y="1050322"/>
                      <a:pt x="1521428" y="1052036"/>
                      <a:pt x="1522667" y="1053465"/>
                    </a:cubicBezTo>
                    <a:cubicBezTo>
                      <a:pt x="1535049" y="1068515"/>
                      <a:pt x="1547336" y="1083659"/>
                      <a:pt x="1559814" y="1098709"/>
                    </a:cubicBezTo>
                    <a:cubicBezTo>
                      <a:pt x="1562195" y="1101566"/>
                      <a:pt x="1565625" y="1103662"/>
                      <a:pt x="1568196" y="1106424"/>
                    </a:cubicBezTo>
                    <a:cubicBezTo>
                      <a:pt x="1571816" y="1110234"/>
                      <a:pt x="1576388" y="1113854"/>
                      <a:pt x="1578293" y="1118426"/>
                    </a:cubicBezTo>
                    <a:cubicBezTo>
                      <a:pt x="1584198" y="1132808"/>
                      <a:pt x="1595533" y="1139000"/>
                      <a:pt x="1609820" y="1141667"/>
                    </a:cubicBezTo>
                    <a:cubicBezTo>
                      <a:pt x="1622870" y="1144143"/>
                      <a:pt x="1635919" y="1146239"/>
                      <a:pt x="1648873" y="1149096"/>
                    </a:cubicBezTo>
                    <a:cubicBezTo>
                      <a:pt x="1664684" y="1152525"/>
                      <a:pt x="1680401" y="1156240"/>
                      <a:pt x="1696022" y="1160431"/>
                    </a:cubicBezTo>
                    <a:cubicBezTo>
                      <a:pt x="1702784" y="1162241"/>
                      <a:pt x="1709928" y="1164336"/>
                      <a:pt x="1715739" y="1168051"/>
                    </a:cubicBezTo>
                    <a:cubicBezTo>
                      <a:pt x="1732026" y="1178338"/>
                      <a:pt x="1749457" y="1185291"/>
                      <a:pt x="1768602" y="1182529"/>
                    </a:cubicBezTo>
                    <a:cubicBezTo>
                      <a:pt x="1783937" y="1180338"/>
                      <a:pt x="1796796" y="1185958"/>
                      <a:pt x="1806321" y="1194721"/>
                    </a:cubicBezTo>
                    <a:cubicBezTo>
                      <a:pt x="1823657" y="1210628"/>
                      <a:pt x="1842230" y="1207008"/>
                      <a:pt x="1860709" y="1201865"/>
                    </a:cubicBezTo>
                    <a:cubicBezTo>
                      <a:pt x="1870234" y="1199198"/>
                      <a:pt x="1878044" y="1199579"/>
                      <a:pt x="1887093" y="1202150"/>
                    </a:cubicBezTo>
                    <a:cubicBezTo>
                      <a:pt x="1908048" y="1208151"/>
                      <a:pt x="1922050" y="1224439"/>
                      <a:pt x="1935575" y="1238726"/>
                    </a:cubicBezTo>
                    <a:cubicBezTo>
                      <a:pt x="1947101" y="1250918"/>
                      <a:pt x="1960055" y="1257776"/>
                      <a:pt x="1974247" y="1262920"/>
                    </a:cubicBezTo>
                    <a:cubicBezTo>
                      <a:pt x="1992154" y="1269492"/>
                      <a:pt x="2006346" y="1267016"/>
                      <a:pt x="2014919" y="1251204"/>
                    </a:cubicBezTo>
                    <a:cubicBezTo>
                      <a:pt x="2017300" y="1246727"/>
                      <a:pt x="2021491" y="1241488"/>
                      <a:pt x="2025968" y="1240155"/>
                    </a:cubicBezTo>
                    <a:cubicBezTo>
                      <a:pt x="2047589" y="1233488"/>
                      <a:pt x="2069497" y="1223772"/>
                      <a:pt x="2092643" y="1229678"/>
                    </a:cubicBezTo>
                    <a:cubicBezTo>
                      <a:pt x="2124647" y="1237774"/>
                      <a:pt x="2155889" y="1237298"/>
                      <a:pt x="2187893" y="1229297"/>
                    </a:cubicBezTo>
                    <a:cubicBezTo>
                      <a:pt x="2239804" y="1216343"/>
                      <a:pt x="2291715" y="1202627"/>
                      <a:pt x="2346294" y="1205484"/>
                    </a:cubicBezTo>
                    <a:cubicBezTo>
                      <a:pt x="2355342" y="1205960"/>
                      <a:pt x="2366105" y="1200150"/>
                      <a:pt x="2373916" y="1194435"/>
                    </a:cubicBezTo>
                    <a:cubicBezTo>
                      <a:pt x="2388870" y="1183577"/>
                      <a:pt x="2388203" y="1182719"/>
                      <a:pt x="2404967" y="1191673"/>
                    </a:cubicBezTo>
                    <a:cubicBezTo>
                      <a:pt x="2408968" y="1193864"/>
                      <a:pt x="2413921" y="1195197"/>
                      <a:pt x="2416874" y="1198436"/>
                    </a:cubicBezTo>
                    <a:cubicBezTo>
                      <a:pt x="2431923" y="1214914"/>
                      <a:pt x="2450497" y="1210913"/>
                      <a:pt x="2468975" y="1208532"/>
                    </a:cubicBezTo>
                    <a:cubicBezTo>
                      <a:pt x="2472214" y="1208056"/>
                      <a:pt x="2476119" y="1207389"/>
                      <a:pt x="2478882" y="1208723"/>
                    </a:cubicBezTo>
                    <a:cubicBezTo>
                      <a:pt x="2491359" y="1214723"/>
                      <a:pt x="2501932" y="1212628"/>
                      <a:pt x="2512791" y="1204436"/>
                    </a:cubicBezTo>
                    <a:cubicBezTo>
                      <a:pt x="2522220" y="1197388"/>
                      <a:pt x="2533079" y="1193197"/>
                      <a:pt x="2544223" y="1201960"/>
                    </a:cubicBezTo>
                    <a:cubicBezTo>
                      <a:pt x="2568988" y="1221391"/>
                      <a:pt x="2595467" y="1222343"/>
                      <a:pt x="2623471" y="1210056"/>
                    </a:cubicBezTo>
                    <a:cubicBezTo>
                      <a:pt x="2643473" y="1201293"/>
                      <a:pt x="2663190" y="1199293"/>
                      <a:pt x="2684241" y="1208151"/>
                    </a:cubicBezTo>
                    <a:cubicBezTo>
                      <a:pt x="2692337" y="1211580"/>
                      <a:pt x="2702814" y="1209294"/>
                      <a:pt x="2712244" y="1210056"/>
                    </a:cubicBezTo>
                    <a:cubicBezTo>
                      <a:pt x="2717578" y="1210437"/>
                      <a:pt x="2723484" y="1210532"/>
                      <a:pt x="2728055" y="1212914"/>
                    </a:cubicBezTo>
                    <a:cubicBezTo>
                      <a:pt x="2740248" y="1219010"/>
                      <a:pt x="2751582" y="1226820"/>
                      <a:pt x="2763869" y="1232821"/>
                    </a:cubicBezTo>
                    <a:cubicBezTo>
                      <a:pt x="2769775" y="1235678"/>
                      <a:pt x="2776823" y="1237202"/>
                      <a:pt x="2783491" y="1237298"/>
                    </a:cubicBezTo>
                    <a:cubicBezTo>
                      <a:pt x="2803208" y="1237774"/>
                      <a:pt x="2822925" y="1237774"/>
                      <a:pt x="2842546" y="1236917"/>
                    </a:cubicBezTo>
                    <a:cubicBezTo>
                      <a:pt x="2874931" y="1235583"/>
                      <a:pt x="2907792" y="1235297"/>
                      <a:pt x="2931128" y="1206913"/>
                    </a:cubicBezTo>
                    <a:cubicBezTo>
                      <a:pt x="2933034" y="1204627"/>
                      <a:pt x="2937129" y="1203293"/>
                      <a:pt x="2940368" y="1202912"/>
                    </a:cubicBezTo>
                    <a:cubicBezTo>
                      <a:pt x="2955322" y="1201103"/>
                      <a:pt x="2970657" y="1200912"/>
                      <a:pt x="2985421" y="1197959"/>
                    </a:cubicBezTo>
                    <a:cubicBezTo>
                      <a:pt x="2997232" y="1195578"/>
                      <a:pt x="3007043" y="1196340"/>
                      <a:pt x="3015996" y="1204722"/>
                    </a:cubicBezTo>
                    <a:cubicBezTo>
                      <a:pt x="3027712" y="1215771"/>
                      <a:pt x="3042000" y="1222248"/>
                      <a:pt x="3057621" y="1218724"/>
                    </a:cubicBezTo>
                    <a:cubicBezTo>
                      <a:pt x="3073241" y="1215295"/>
                      <a:pt x="3083528" y="1222724"/>
                      <a:pt x="3095054" y="1230440"/>
                    </a:cubicBezTo>
                    <a:cubicBezTo>
                      <a:pt x="3103436" y="1236059"/>
                      <a:pt x="3112961" y="1243108"/>
                      <a:pt x="3122295" y="1243679"/>
                    </a:cubicBezTo>
                    <a:cubicBezTo>
                      <a:pt x="3143441" y="1244917"/>
                      <a:pt x="3161634" y="1264539"/>
                      <a:pt x="3184589" y="1253395"/>
                    </a:cubicBezTo>
                    <a:cubicBezTo>
                      <a:pt x="3186113" y="1252633"/>
                      <a:pt x="3188875" y="1254538"/>
                      <a:pt x="3191066" y="1255014"/>
                    </a:cubicBezTo>
                    <a:cubicBezTo>
                      <a:pt x="3208592" y="1258634"/>
                      <a:pt x="3225070" y="1255109"/>
                      <a:pt x="3237929" y="1243203"/>
                    </a:cubicBezTo>
                    <a:cubicBezTo>
                      <a:pt x="3254788" y="1227677"/>
                      <a:pt x="3273457" y="1226153"/>
                      <a:pt x="3294221" y="1231202"/>
                    </a:cubicBezTo>
                    <a:cubicBezTo>
                      <a:pt x="3300889" y="1232821"/>
                      <a:pt x="3307557" y="1233964"/>
                      <a:pt x="3314319" y="1235297"/>
                    </a:cubicBezTo>
                    <a:cubicBezTo>
                      <a:pt x="3323463" y="1237202"/>
                      <a:pt x="3332703" y="1239203"/>
                      <a:pt x="3341846" y="1241108"/>
                    </a:cubicBezTo>
                    <a:cubicBezTo>
                      <a:pt x="3350705" y="1243013"/>
                      <a:pt x="3360516" y="1246251"/>
                      <a:pt x="3367373" y="1238060"/>
                    </a:cubicBezTo>
                    <a:cubicBezTo>
                      <a:pt x="3373279" y="1231011"/>
                      <a:pt x="3377470" y="1231678"/>
                      <a:pt x="3382899" y="1237774"/>
                    </a:cubicBezTo>
                    <a:cubicBezTo>
                      <a:pt x="3401759" y="1259110"/>
                      <a:pt x="3424619" y="1272445"/>
                      <a:pt x="3453765" y="1273397"/>
                    </a:cubicBezTo>
                    <a:cubicBezTo>
                      <a:pt x="3459766" y="1273588"/>
                      <a:pt x="3465862" y="1274921"/>
                      <a:pt x="3471767" y="1276350"/>
                    </a:cubicBezTo>
                    <a:cubicBezTo>
                      <a:pt x="3475387" y="1277207"/>
                      <a:pt x="3479769" y="1278160"/>
                      <a:pt x="3481959" y="1280732"/>
                    </a:cubicBezTo>
                    <a:cubicBezTo>
                      <a:pt x="3499009" y="1300353"/>
                      <a:pt x="3520250" y="1313974"/>
                      <a:pt x="3543396" y="1324928"/>
                    </a:cubicBezTo>
                    <a:cubicBezTo>
                      <a:pt x="3551682" y="1328833"/>
                      <a:pt x="3560541" y="1332738"/>
                      <a:pt x="3569494" y="1333881"/>
                    </a:cubicBezTo>
                    <a:cubicBezTo>
                      <a:pt x="3578828" y="1335024"/>
                      <a:pt x="3588639" y="1333119"/>
                      <a:pt x="3598164" y="1332071"/>
                    </a:cubicBezTo>
                    <a:cubicBezTo>
                      <a:pt x="3603784" y="1331500"/>
                      <a:pt x="3610261" y="1331595"/>
                      <a:pt x="3614738" y="1328833"/>
                    </a:cubicBezTo>
                    <a:cubicBezTo>
                      <a:pt x="3628930" y="1320165"/>
                      <a:pt x="3642646" y="1310831"/>
                      <a:pt x="3655886" y="1300734"/>
                    </a:cubicBezTo>
                    <a:cubicBezTo>
                      <a:pt x="3667221" y="1292066"/>
                      <a:pt x="3669507" y="1290828"/>
                      <a:pt x="3679317" y="1301687"/>
                    </a:cubicBezTo>
                    <a:cubicBezTo>
                      <a:pt x="3689414" y="1312831"/>
                      <a:pt x="3701987" y="1318641"/>
                      <a:pt x="3715893" y="1321022"/>
                    </a:cubicBezTo>
                    <a:cubicBezTo>
                      <a:pt x="3737896" y="1324737"/>
                      <a:pt x="3760089" y="1327880"/>
                      <a:pt x="3782282" y="1329690"/>
                    </a:cubicBezTo>
                    <a:cubicBezTo>
                      <a:pt x="3802380" y="1331309"/>
                      <a:pt x="3812000" y="1322546"/>
                      <a:pt x="3816001" y="1302639"/>
                    </a:cubicBezTo>
                    <a:cubicBezTo>
                      <a:pt x="3818287" y="1291590"/>
                      <a:pt x="3821240" y="1279588"/>
                      <a:pt x="3833431" y="1276636"/>
                    </a:cubicBezTo>
                    <a:cubicBezTo>
                      <a:pt x="3853339" y="1271873"/>
                      <a:pt x="3874008" y="1269778"/>
                      <a:pt x="3883819" y="1246442"/>
                    </a:cubicBezTo>
                    <a:cubicBezTo>
                      <a:pt x="3889248" y="1251585"/>
                      <a:pt x="3892582" y="1254633"/>
                      <a:pt x="3895821" y="1257681"/>
                    </a:cubicBezTo>
                    <a:cubicBezTo>
                      <a:pt x="3904774" y="1266158"/>
                      <a:pt x="3923347" y="1269778"/>
                      <a:pt x="3932778" y="1262444"/>
                    </a:cubicBezTo>
                    <a:cubicBezTo>
                      <a:pt x="3946684" y="1251776"/>
                      <a:pt x="3959448" y="1253776"/>
                      <a:pt x="3972782" y="1262063"/>
                    </a:cubicBezTo>
                    <a:cubicBezTo>
                      <a:pt x="3995071" y="1275779"/>
                      <a:pt x="4019931" y="1272635"/>
                      <a:pt x="4042505" y="1267111"/>
                    </a:cubicBezTo>
                    <a:cubicBezTo>
                      <a:pt x="4059555" y="1263015"/>
                      <a:pt x="4077748" y="1255490"/>
                      <a:pt x="4088892" y="1238250"/>
                    </a:cubicBezTo>
                    <a:cubicBezTo>
                      <a:pt x="4092416" y="1232726"/>
                      <a:pt x="4100322" y="1229963"/>
                      <a:pt x="4106609" y="1226344"/>
                    </a:cubicBezTo>
                    <a:cubicBezTo>
                      <a:pt x="4111848" y="1223391"/>
                      <a:pt x="4117372" y="1220629"/>
                      <a:pt x="4123182" y="1218724"/>
                    </a:cubicBezTo>
                    <a:cubicBezTo>
                      <a:pt x="4129373" y="1216628"/>
                      <a:pt x="4136232" y="1213580"/>
                      <a:pt x="4142328" y="1214438"/>
                    </a:cubicBezTo>
                    <a:cubicBezTo>
                      <a:pt x="4160806" y="1216914"/>
                      <a:pt x="4175475" y="1212056"/>
                      <a:pt x="4188524" y="1198245"/>
                    </a:cubicBezTo>
                    <a:cubicBezTo>
                      <a:pt x="4195287" y="1191101"/>
                      <a:pt x="4205288" y="1182434"/>
                      <a:pt x="4213860" y="1182338"/>
                    </a:cubicBezTo>
                    <a:cubicBezTo>
                      <a:pt x="4234720" y="1182053"/>
                      <a:pt x="4252055" y="1175195"/>
                      <a:pt x="4270820" y="1167003"/>
                    </a:cubicBezTo>
                    <a:cubicBezTo>
                      <a:pt x="4282916" y="1161764"/>
                      <a:pt x="4296632" y="1158145"/>
                      <a:pt x="4309587" y="1153287"/>
                    </a:cubicBezTo>
                    <a:cubicBezTo>
                      <a:pt x="4324731" y="1147572"/>
                      <a:pt x="4341210" y="1145477"/>
                      <a:pt x="4350449" y="1129665"/>
                    </a:cubicBezTo>
                    <a:cubicBezTo>
                      <a:pt x="4351496" y="1127951"/>
                      <a:pt x="4354640" y="1127665"/>
                      <a:pt x="4356164" y="1126046"/>
                    </a:cubicBezTo>
                    <a:cubicBezTo>
                      <a:pt x="4361021" y="1121093"/>
                      <a:pt x="4367308" y="1116521"/>
                      <a:pt x="4369880" y="1110520"/>
                    </a:cubicBezTo>
                    <a:cubicBezTo>
                      <a:pt x="4377309" y="1092994"/>
                      <a:pt x="4383119" y="1074896"/>
                      <a:pt x="4389787" y="1057085"/>
                    </a:cubicBezTo>
                    <a:cubicBezTo>
                      <a:pt x="4391216" y="1053275"/>
                      <a:pt x="4392549" y="1048417"/>
                      <a:pt x="4395502" y="1046226"/>
                    </a:cubicBezTo>
                    <a:cubicBezTo>
                      <a:pt x="4412552" y="1033653"/>
                      <a:pt x="4429888" y="1021556"/>
                      <a:pt x="4447413" y="1009650"/>
                    </a:cubicBezTo>
                    <a:cubicBezTo>
                      <a:pt x="4454462" y="1004887"/>
                      <a:pt x="4460367" y="1007555"/>
                      <a:pt x="4466654" y="1013079"/>
                    </a:cubicBezTo>
                    <a:cubicBezTo>
                      <a:pt x="4472750" y="1018318"/>
                      <a:pt x="4480275" y="1023747"/>
                      <a:pt x="4487894" y="1025081"/>
                    </a:cubicBezTo>
                    <a:cubicBezTo>
                      <a:pt x="4503135" y="1027652"/>
                      <a:pt x="4518946" y="1028224"/>
                      <a:pt x="4534472" y="1028224"/>
                    </a:cubicBezTo>
                    <a:cubicBezTo>
                      <a:pt x="4540282" y="1028224"/>
                      <a:pt x="4546473" y="1024795"/>
                      <a:pt x="4551903" y="1022033"/>
                    </a:cubicBezTo>
                    <a:cubicBezTo>
                      <a:pt x="4562189" y="1016794"/>
                      <a:pt x="4571714" y="1009745"/>
                      <a:pt x="4582382" y="1005364"/>
                    </a:cubicBezTo>
                    <a:cubicBezTo>
                      <a:pt x="4594765" y="1000316"/>
                      <a:pt x="4602194" y="992219"/>
                      <a:pt x="4605909" y="979551"/>
                    </a:cubicBezTo>
                    <a:cubicBezTo>
                      <a:pt x="4611434" y="960692"/>
                      <a:pt x="4624579" y="947547"/>
                      <a:pt x="4640104" y="936879"/>
                    </a:cubicBezTo>
                    <a:cubicBezTo>
                      <a:pt x="4659821" y="923258"/>
                      <a:pt x="4683348" y="923925"/>
                      <a:pt x="4705731" y="920591"/>
                    </a:cubicBezTo>
                    <a:cubicBezTo>
                      <a:pt x="4714304" y="919353"/>
                      <a:pt x="4723162" y="918305"/>
                      <a:pt x="4730973" y="915162"/>
                    </a:cubicBezTo>
                    <a:cubicBezTo>
                      <a:pt x="4760595" y="903351"/>
                      <a:pt x="4790218" y="892112"/>
                      <a:pt x="4822794" y="892397"/>
                    </a:cubicBezTo>
                    <a:cubicBezTo>
                      <a:pt x="4825460" y="892397"/>
                      <a:pt x="4828128" y="892112"/>
                      <a:pt x="4830794" y="891635"/>
                    </a:cubicBezTo>
                    <a:cubicBezTo>
                      <a:pt x="4853940" y="887730"/>
                      <a:pt x="4877848" y="886206"/>
                      <a:pt x="4894421" y="865442"/>
                    </a:cubicBezTo>
                    <a:cubicBezTo>
                      <a:pt x="4897469" y="861632"/>
                      <a:pt x="4904422" y="860489"/>
                      <a:pt x="4909756" y="858964"/>
                    </a:cubicBezTo>
                    <a:cubicBezTo>
                      <a:pt x="4918996" y="856488"/>
                      <a:pt x="4925188" y="851440"/>
                      <a:pt x="4928521" y="842391"/>
                    </a:cubicBezTo>
                    <a:cubicBezTo>
                      <a:pt x="4934141" y="826770"/>
                      <a:pt x="4940808" y="811435"/>
                      <a:pt x="4945857" y="795623"/>
                    </a:cubicBezTo>
                    <a:cubicBezTo>
                      <a:pt x="4949381" y="784765"/>
                      <a:pt x="4955953" y="778764"/>
                      <a:pt x="4966145" y="774287"/>
                    </a:cubicBezTo>
                    <a:cubicBezTo>
                      <a:pt x="4971860" y="771811"/>
                      <a:pt x="4976813" y="766382"/>
                      <a:pt x="4980909" y="761333"/>
                    </a:cubicBezTo>
                    <a:cubicBezTo>
                      <a:pt x="4985862" y="755237"/>
                      <a:pt x="4988433" y="747141"/>
                      <a:pt x="4993862" y="741712"/>
                    </a:cubicBezTo>
                    <a:cubicBezTo>
                      <a:pt x="5007102" y="728186"/>
                      <a:pt x="5011198" y="713232"/>
                      <a:pt x="5006816" y="694754"/>
                    </a:cubicBezTo>
                    <a:cubicBezTo>
                      <a:pt x="5002911" y="678371"/>
                      <a:pt x="5013198" y="656463"/>
                      <a:pt x="5026724" y="653129"/>
                    </a:cubicBezTo>
                    <a:cubicBezTo>
                      <a:pt x="5041678" y="649414"/>
                      <a:pt x="5051965" y="640271"/>
                      <a:pt x="5062538" y="630079"/>
                    </a:cubicBezTo>
                    <a:cubicBezTo>
                      <a:pt x="5068443" y="624364"/>
                      <a:pt x="5076730" y="619411"/>
                      <a:pt x="5084731" y="617982"/>
                    </a:cubicBezTo>
                    <a:cubicBezTo>
                      <a:pt x="5115116" y="612458"/>
                      <a:pt x="5143786" y="619220"/>
                      <a:pt x="5172647" y="630174"/>
                    </a:cubicBezTo>
                    <a:cubicBezTo>
                      <a:pt x="5191506" y="637318"/>
                      <a:pt x="5212461" y="639223"/>
                      <a:pt x="5232654" y="642080"/>
                    </a:cubicBezTo>
                    <a:cubicBezTo>
                      <a:pt x="5238941" y="642937"/>
                      <a:pt x="5246942" y="641033"/>
                      <a:pt x="5252371" y="637508"/>
                    </a:cubicBezTo>
                    <a:cubicBezTo>
                      <a:pt x="5271421" y="625316"/>
                      <a:pt x="5290376" y="612743"/>
                      <a:pt x="5308092" y="598646"/>
                    </a:cubicBezTo>
                    <a:cubicBezTo>
                      <a:pt x="5324571" y="585407"/>
                      <a:pt x="5343144" y="579882"/>
                      <a:pt x="5363147" y="581311"/>
                    </a:cubicBezTo>
                    <a:cubicBezTo>
                      <a:pt x="5377720" y="582359"/>
                      <a:pt x="5390864" y="579977"/>
                      <a:pt x="5404580" y="576358"/>
                    </a:cubicBezTo>
                    <a:cubicBezTo>
                      <a:pt x="5416010" y="573310"/>
                      <a:pt x="5428583" y="571214"/>
                      <a:pt x="5440203" y="572548"/>
                    </a:cubicBezTo>
                    <a:cubicBezTo>
                      <a:pt x="5456491" y="574453"/>
                      <a:pt x="5469922" y="571691"/>
                      <a:pt x="5482971" y="561880"/>
                    </a:cubicBezTo>
                    <a:cubicBezTo>
                      <a:pt x="5489924" y="556641"/>
                      <a:pt x="5498878" y="553879"/>
                      <a:pt x="5507165" y="550259"/>
                    </a:cubicBezTo>
                    <a:cubicBezTo>
                      <a:pt x="5519928" y="544640"/>
                      <a:pt x="5533168" y="539877"/>
                      <a:pt x="5545645" y="533591"/>
                    </a:cubicBezTo>
                    <a:cubicBezTo>
                      <a:pt x="5559076" y="526923"/>
                      <a:pt x="5571363" y="517684"/>
                      <a:pt x="5585079" y="511969"/>
                    </a:cubicBezTo>
                    <a:cubicBezTo>
                      <a:pt x="5599843" y="505778"/>
                      <a:pt x="5609368" y="496348"/>
                      <a:pt x="5615368" y="481679"/>
                    </a:cubicBezTo>
                    <a:cubicBezTo>
                      <a:pt x="5619179" y="472440"/>
                      <a:pt x="5624417" y="462629"/>
                      <a:pt x="5631656" y="456152"/>
                    </a:cubicBezTo>
                    <a:cubicBezTo>
                      <a:pt x="5646611" y="442913"/>
                      <a:pt x="5664136" y="432625"/>
                      <a:pt x="5679377" y="419576"/>
                    </a:cubicBezTo>
                    <a:cubicBezTo>
                      <a:pt x="5700808" y="401288"/>
                      <a:pt x="5720620" y="381857"/>
                      <a:pt x="5722525" y="350615"/>
                    </a:cubicBezTo>
                    <a:cubicBezTo>
                      <a:pt x="5723572" y="333375"/>
                      <a:pt x="5732716" y="326041"/>
                      <a:pt x="5749576" y="321945"/>
                    </a:cubicBezTo>
                    <a:cubicBezTo>
                      <a:pt x="5755195" y="320612"/>
                      <a:pt x="5763197" y="318040"/>
                      <a:pt x="5764911" y="313849"/>
                    </a:cubicBezTo>
                    <a:cubicBezTo>
                      <a:pt x="5770054" y="301371"/>
                      <a:pt x="5780722" y="298895"/>
                      <a:pt x="5791009" y="293942"/>
                    </a:cubicBezTo>
                    <a:cubicBezTo>
                      <a:pt x="5797201" y="290989"/>
                      <a:pt x="5804821" y="285179"/>
                      <a:pt x="5806440" y="279178"/>
                    </a:cubicBezTo>
                    <a:cubicBezTo>
                      <a:pt x="5813107" y="254889"/>
                      <a:pt x="5831395" y="240602"/>
                      <a:pt x="5848636" y="224885"/>
                    </a:cubicBezTo>
                    <a:cubicBezTo>
                      <a:pt x="5853684" y="220218"/>
                      <a:pt x="5859113" y="214884"/>
                      <a:pt x="5861590" y="208788"/>
                    </a:cubicBezTo>
                    <a:cubicBezTo>
                      <a:pt x="5866829" y="195643"/>
                      <a:pt x="5874639" y="186118"/>
                      <a:pt x="5888355" y="181166"/>
                    </a:cubicBezTo>
                    <a:cubicBezTo>
                      <a:pt x="5892736" y="179642"/>
                      <a:pt x="5896737" y="176117"/>
                      <a:pt x="5900071" y="172784"/>
                    </a:cubicBezTo>
                    <a:cubicBezTo>
                      <a:pt x="5907215" y="165545"/>
                      <a:pt x="5913215" y="157067"/>
                      <a:pt x="5920740" y="150305"/>
                    </a:cubicBezTo>
                    <a:cubicBezTo>
                      <a:pt x="5939885" y="132874"/>
                      <a:pt x="5958840" y="115729"/>
                      <a:pt x="5969985" y="91345"/>
                    </a:cubicBezTo>
                    <a:cubicBezTo>
                      <a:pt x="5975413" y="79439"/>
                      <a:pt x="5981605" y="66485"/>
                      <a:pt x="5991130" y="58293"/>
                    </a:cubicBezTo>
                    <a:cubicBezTo>
                      <a:pt x="6003227" y="47911"/>
                      <a:pt x="6019133" y="42005"/>
                      <a:pt x="6033325" y="33909"/>
                    </a:cubicBezTo>
                    <a:cubicBezTo>
                      <a:pt x="6040469" y="29813"/>
                      <a:pt x="6047137" y="24860"/>
                      <a:pt x="6054376" y="20955"/>
                    </a:cubicBezTo>
                    <a:cubicBezTo>
                      <a:pt x="6067234" y="14097"/>
                      <a:pt x="6080379" y="7715"/>
                      <a:pt x="6095524" y="0"/>
                    </a:cubicBezTo>
                    <a:close/>
                  </a:path>
                </a:pathLst>
              </a:custGeom>
              <a:blipFill>
                <a:blip r:embed="rId2">
                  <a:alphaModFix amt="57000"/>
                </a:blip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880F4BDB-74EF-2593-672A-3BECF5B1D8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1120676"/>
            <a:ext cx="7021513" cy="2308324"/>
          </a:xfrm>
        </p:spPr>
        <p:txBody>
          <a:bodyPr>
            <a:normAutofit/>
          </a:bodyPr>
          <a:lstStyle/>
          <a:p>
            <a:pPr algn="l"/>
            <a:r>
              <a:rPr lang="en-US" sz="5000">
                <a:solidFill>
                  <a:schemeClr val="bg1"/>
                </a:solidFill>
              </a:rPr>
              <a:t>Cruzamento Av São Paulo x Martins de Oliveira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1F12B4D-DF54-7268-180A-D10DE46A88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5024" y="3809999"/>
            <a:ext cx="7025753" cy="1012778"/>
          </a:xfrm>
        </p:spPr>
        <p:txBody>
          <a:bodyPr>
            <a:normAutofit/>
          </a:bodyPr>
          <a:lstStyle/>
          <a:p>
            <a:pPr algn="l"/>
            <a:r>
              <a:rPr lang="en-US" dirty="0" err="1">
                <a:solidFill>
                  <a:schemeClr val="bg1"/>
                </a:solidFill>
              </a:rPr>
              <a:t>Demonstração</a:t>
            </a:r>
            <a:r>
              <a:rPr lang="en-US" dirty="0">
                <a:solidFill>
                  <a:schemeClr val="bg1"/>
                </a:solidFill>
              </a:rPr>
              <a:t> dos </a:t>
            </a:r>
            <a:r>
              <a:rPr lang="en-US" dirty="0" err="1">
                <a:solidFill>
                  <a:schemeClr val="bg1"/>
                </a:solidFill>
              </a:rPr>
              <a:t>fluxos</a:t>
            </a:r>
            <a:r>
              <a:rPr lang="en-US" dirty="0">
                <a:solidFill>
                  <a:schemeClr val="bg1"/>
                </a:solidFill>
              </a:rPr>
              <a:t> de </a:t>
            </a:r>
            <a:r>
              <a:rPr lang="en-US" dirty="0" err="1">
                <a:solidFill>
                  <a:schemeClr val="bg1"/>
                </a:solidFill>
              </a:rPr>
              <a:t>veículos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em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cada</a:t>
            </a:r>
            <a:r>
              <a:rPr lang="en-US" dirty="0">
                <a:solidFill>
                  <a:schemeClr val="bg1"/>
                </a:solidFill>
              </a:rPr>
              <a:t> tempo </a:t>
            </a:r>
            <a:r>
              <a:rPr lang="en-US" dirty="0" err="1">
                <a:solidFill>
                  <a:schemeClr val="bg1"/>
                </a:solidFill>
              </a:rPr>
              <a:t>semafórico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772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F47288-2521-623B-9583-98FA532E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1 – Av São Paulo </a:t>
            </a:r>
            <a:r>
              <a:rPr lang="en-US" sz="3600" dirty="0" err="1"/>
              <a:t>sentido</a:t>
            </a:r>
            <a:r>
              <a:rPr lang="en-US" sz="3600" dirty="0"/>
              <a:t> bairro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96E81C-1A19-D02B-4DB8-8A2BE8B850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204" y="1344235"/>
            <a:ext cx="8535591" cy="493463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8" name="Tinta 7">
                <a:extLst>
                  <a:ext uri="{FF2B5EF4-FFF2-40B4-BE49-F238E27FC236}">
                    <a16:creationId xmlns:a16="http://schemas.microsoft.com/office/drawing/2014/main" id="{FDCC4787-9CC0-A41D-DE3B-EBCE8671C32F}"/>
                  </a:ext>
                </a:extLst>
              </p14:cNvPr>
              <p14:cNvContentPartPr/>
              <p14:nvPr/>
            </p14:nvContentPartPr>
            <p14:xfrm>
              <a:off x="4095617" y="3465264"/>
              <a:ext cx="719640" cy="1601280"/>
            </p14:xfrm>
          </p:contentPart>
        </mc:Choice>
        <mc:Fallback>
          <p:pic>
            <p:nvPicPr>
              <p:cNvPr id="8" name="Tinta 7">
                <a:extLst>
                  <a:ext uri="{FF2B5EF4-FFF2-40B4-BE49-F238E27FC236}">
                    <a16:creationId xmlns:a16="http://schemas.microsoft.com/office/drawing/2014/main" id="{FDCC4787-9CC0-A41D-DE3B-EBCE8671C32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077977" y="3447624"/>
                <a:ext cx="755280" cy="16369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ECEB6C23-8FAB-1E38-B86F-8FB4449BFCBB}"/>
                  </a:ext>
                </a:extLst>
              </p14:cNvPr>
              <p14:cNvContentPartPr/>
              <p14:nvPr/>
            </p14:nvContentPartPr>
            <p14:xfrm>
              <a:off x="4355537" y="3300744"/>
              <a:ext cx="235440" cy="32868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ECEB6C23-8FAB-1E38-B86F-8FB4449BFCBB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337537" y="3283104"/>
                <a:ext cx="271080" cy="364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36A5F390-960F-DDC4-7055-F0637847C26E}"/>
                  </a:ext>
                </a:extLst>
              </p14:cNvPr>
              <p14:cNvContentPartPr/>
              <p14:nvPr/>
            </p14:nvContentPartPr>
            <p14:xfrm>
              <a:off x="4422137" y="3130464"/>
              <a:ext cx="2051640" cy="193644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36A5F390-960F-DDC4-7055-F0637847C26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4404497" y="3112464"/>
                <a:ext cx="2087280" cy="1972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12" name="Tinta 11">
                <a:extLst>
                  <a:ext uri="{FF2B5EF4-FFF2-40B4-BE49-F238E27FC236}">
                    <a16:creationId xmlns:a16="http://schemas.microsoft.com/office/drawing/2014/main" id="{7F43A75F-8B1C-D938-7DE9-2AFC9819572E}"/>
                  </a:ext>
                </a:extLst>
              </p14:cNvPr>
              <p14:cNvContentPartPr/>
              <p14:nvPr/>
            </p14:nvContentPartPr>
            <p14:xfrm>
              <a:off x="6316457" y="2930664"/>
              <a:ext cx="339120" cy="279360"/>
            </p14:xfrm>
          </p:contentPart>
        </mc:Choice>
        <mc:Fallback>
          <p:pic>
            <p:nvPicPr>
              <p:cNvPr id="12" name="Tinta 11">
                <a:extLst>
                  <a:ext uri="{FF2B5EF4-FFF2-40B4-BE49-F238E27FC236}">
                    <a16:creationId xmlns:a16="http://schemas.microsoft.com/office/drawing/2014/main" id="{7F43A75F-8B1C-D938-7DE9-2AFC9819572E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298457" y="2912664"/>
                <a:ext cx="374760" cy="315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7" name="Agrupar 16">
            <a:extLst>
              <a:ext uri="{FF2B5EF4-FFF2-40B4-BE49-F238E27FC236}">
                <a16:creationId xmlns:a16="http://schemas.microsoft.com/office/drawing/2014/main" id="{52787BC6-1237-B6F4-A923-07B7AF7A1F71}"/>
              </a:ext>
            </a:extLst>
          </p:cNvPr>
          <p:cNvGrpSpPr/>
          <p:nvPr/>
        </p:nvGrpSpPr>
        <p:grpSpPr>
          <a:xfrm>
            <a:off x="4674497" y="4104264"/>
            <a:ext cx="2210040" cy="934200"/>
            <a:chOff x="4674497" y="4104264"/>
            <a:chExt cx="2210040" cy="934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2">
              <p14:nvContentPartPr>
                <p14:cNvPr id="14" name="Tinta 13">
                  <a:extLst>
                    <a:ext uri="{FF2B5EF4-FFF2-40B4-BE49-F238E27FC236}">
                      <a16:creationId xmlns:a16="http://schemas.microsoft.com/office/drawing/2014/main" id="{42FEBCF2-3755-8C00-1FB6-A6E8EB90B77D}"/>
                    </a:ext>
                  </a:extLst>
                </p14:cNvPr>
                <p14:cNvContentPartPr/>
                <p14:nvPr/>
              </p14:nvContentPartPr>
              <p14:xfrm>
                <a:off x="4674497" y="4104264"/>
                <a:ext cx="2125440" cy="934200"/>
              </p14:xfrm>
            </p:contentPart>
          </mc:Choice>
          <mc:Fallback>
            <p:pic>
              <p:nvPicPr>
                <p:cNvPr id="14" name="Tinta 13">
                  <a:extLst>
                    <a:ext uri="{FF2B5EF4-FFF2-40B4-BE49-F238E27FC236}">
                      <a16:creationId xmlns:a16="http://schemas.microsoft.com/office/drawing/2014/main" id="{42FEBCF2-3755-8C00-1FB6-A6E8EB90B77D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656497" y="4086624"/>
                  <a:ext cx="2161080" cy="969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4">
              <p14:nvContentPartPr>
                <p14:cNvPr id="16" name="Tinta 15">
                  <a:extLst>
                    <a:ext uri="{FF2B5EF4-FFF2-40B4-BE49-F238E27FC236}">
                      <a16:creationId xmlns:a16="http://schemas.microsoft.com/office/drawing/2014/main" id="{8ED868E4-1509-6142-070B-A828D37D6D1E}"/>
                    </a:ext>
                  </a:extLst>
                </p14:cNvPr>
                <p14:cNvContentPartPr/>
                <p14:nvPr/>
              </p14:nvContentPartPr>
              <p14:xfrm>
                <a:off x="6773657" y="4179504"/>
                <a:ext cx="110880" cy="246240"/>
              </p14:xfrm>
            </p:contentPart>
          </mc:Choice>
          <mc:Fallback>
            <p:pic>
              <p:nvPicPr>
                <p:cNvPr id="16" name="Tinta 15">
                  <a:extLst>
                    <a:ext uri="{FF2B5EF4-FFF2-40B4-BE49-F238E27FC236}">
                      <a16:creationId xmlns:a16="http://schemas.microsoft.com/office/drawing/2014/main" id="{8ED868E4-1509-6142-070B-A828D37D6D1E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6756017" y="4161864"/>
                  <a:ext cx="146520" cy="2818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18" name="Tinta 17">
                <a:extLst>
                  <a:ext uri="{FF2B5EF4-FFF2-40B4-BE49-F238E27FC236}">
                    <a16:creationId xmlns:a16="http://schemas.microsoft.com/office/drawing/2014/main" id="{F620BE87-B8E8-C54D-C8E1-64B051DF835C}"/>
                  </a:ext>
                </a:extLst>
              </p14:cNvPr>
              <p14:cNvContentPartPr/>
              <p14:nvPr/>
            </p14:nvContentPartPr>
            <p14:xfrm>
              <a:off x="6761417" y="3746784"/>
              <a:ext cx="370440" cy="281520"/>
            </p14:xfrm>
          </p:contentPart>
        </mc:Choice>
        <mc:Fallback>
          <p:pic>
            <p:nvPicPr>
              <p:cNvPr id="18" name="Tinta 17">
                <a:extLst>
                  <a:ext uri="{FF2B5EF4-FFF2-40B4-BE49-F238E27FC236}">
                    <a16:creationId xmlns:a16="http://schemas.microsoft.com/office/drawing/2014/main" id="{F620BE87-B8E8-C54D-C8E1-64B051DF835C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743417" y="3728784"/>
                <a:ext cx="406080" cy="31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19" name="Tinta 18">
                <a:extLst>
                  <a:ext uri="{FF2B5EF4-FFF2-40B4-BE49-F238E27FC236}">
                    <a16:creationId xmlns:a16="http://schemas.microsoft.com/office/drawing/2014/main" id="{5BFE8F6B-C72E-6FA1-D01B-A5F6F3813570}"/>
                  </a:ext>
                </a:extLst>
              </p14:cNvPr>
              <p14:cNvContentPartPr/>
              <p14:nvPr/>
            </p14:nvContentPartPr>
            <p14:xfrm>
              <a:off x="6223217" y="2019864"/>
              <a:ext cx="392760" cy="471600"/>
            </p14:xfrm>
          </p:contentPart>
        </mc:Choice>
        <mc:Fallback>
          <p:pic>
            <p:nvPicPr>
              <p:cNvPr id="19" name="Tinta 18">
                <a:extLst>
                  <a:ext uri="{FF2B5EF4-FFF2-40B4-BE49-F238E27FC236}">
                    <a16:creationId xmlns:a16="http://schemas.microsoft.com/office/drawing/2014/main" id="{5BFE8F6B-C72E-6FA1-D01B-A5F6F3813570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205577" y="2001864"/>
                <a:ext cx="428400" cy="507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32088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F47288-2521-623B-9583-98FA532E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2 – </a:t>
            </a:r>
            <a:r>
              <a:rPr lang="en-US" sz="3600" dirty="0" err="1"/>
              <a:t>Rua</a:t>
            </a:r>
            <a:r>
              <a:rPr lang="en-US" sz="3600" dirty="0"/>
              <a:t> Martins de Oliveira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96E81C-1A19-D02B-4DB8-8A2BE8B85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204" y="1344235"/>
            <a:ext cx="8535591" cy="4934639"/>
          </a:xfrm>
          <a:prstGeom prst="rect">
            <a:avLst/>
          </a:prstGeom>
        </p:spPr>
      </p:pic>
      <p:grpSp>
        <p:nvGrpSpPr>
          <p:cNvPr id="13" name="Agrupar 12">
            <a:extLst>
              <a:ext uri="{FF2B5EF4-FFF2-40B4-BE49-F238E27FC236}">
                <a16:creationId xmlns:a16="http://schemas.microsoft.com/office/drawing/2014/main" id="{10DFC870-7D51-C7CA-76EF-72634004D3FD}"/>
              </a:ext>
            </a:extLst>
          </p:cNvPr>
          <p:cNvGrpSpPr/>
          <p:nvPr/>
        </p:nvGrpSpPr>
        <p:grpSpPr>
          <a:xfrm>
            <a:off x="4465480" y="3136267"/>
            <a:ext cx="2883240" cy="1276560"/>
            <a:chOff x="4465480" y="3136267"/>
            <a:chExt cx="2883240" cy="1276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5" name="Tinta 4">
                  <a:extLst>
                    <a:ext uri="{FF2B5EF4-FFF2-40B4-BE49-F238E27FC236}">
                      <a16:creationId xmlns:a16="http://schemas.microsoft.com/office/drawing/2014/main" id="{2548DA31-FF87-4378-5FBD-F1D264F49D57}"/>
                    </a:ext>
                  </a:extLst>
                </p14:cNvPr>
                <p14:cNvContentPartPr/>
                <p14:nvPr/>
              </p14:nvContentPartPr>
              <p14:xfrm>
                <a:off x="4699840" y="3136267"/>
                <a:ext cx="2648880" cy="1276560"/>
              </p14:xfrm>
            </p:contentPart>
          </mc:Choice>
          <mc:Fallback>
            <p:pic>
              <p:nvPicPr>
                <p:cNvPr id="5" name="Tinta 4">
                  <a:extLst>
                    <a:ext uri="{FF2B5EF4-FFF2-40B4-BE49-F238E27FC236}">
                      <a16:creationId xmlns:a16="http://schemas.microsoft.com/office/drawing/2014/main" id="{2548DA31-FF87-4378-5FBD-F1D264F49D57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682200" y="3118267"/>
                  <a:ext cx="2684520" cy="1312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6" name="Tinta 5">
                  <a:extLst>
                    <a:ext uri="{FF2B5EF4-FFF2-40B4-BE49-F238E27FC236}">
                      <a16:creationId xmlns:a16="http://schemas.microsoft.com/office/drawing/2014/main" id="{381D0891-F6D7-9460-F3D1-B6E217DA7F71}"/>
                    </a:ext>
                  </a:extLst>
                </p14:cNvPr>
                <p14:cNvContentPartPr/>
                <p14:nvPr/>
              </p14:nvContentPartPr>
              <p14:xfrm>
                <a:off x="4582480" y="3749707"/>
                <a:ext cx="135360" cy="204120"/>
              </p14:xfrm>
            </p:contentPart>
          </mc:Choice>
          <mc:Fallback>
            <p:pic>
              <p:nvPicPr>
                <p:cNvPr id="6" name="Tinta 5">
                  <a:extLst>
                    <a:ext uri="{FF2B5EF4-FFF2-40B4-BE49-F238E27FC236}">
                      <a16:creationId xmlns:a16="http://schemas.microsoft.com/office/drawing/2014/main" id="{381D0891-F6D7-9460-F3D1-B6E217DA7F71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564480" y="3731707"/>
                  <a:ext cx="171000" cy="2397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7" name="Tinta 6">
                  <a:extLst>
                    <a:ext uri="{FF2B5EF4-FFF2-40B4-BE49-F238E27FC236}">
                      <a16:creationId xmlns:a16="http://schemas.microsoft.com/office/drawing/2014/main" id="{D925D376-7566-0C24-CC60-5E850AC717DE}"/>
                    </a:ext>
                  </a:extLst>
                </p14:cNvPr>
                <p14:cNvContentPartPr/>
                <p14:nvPr/>
              </p14:nvContentPartPr>
              <p14:xfrm>
                <a:off x="4565560" y="3320947"/>
                <a:ext cx="384120" cy="203400"/>
              </p14:xfrm>
            </p:contentPart>
          </mc:Choice>
          <mc:Fallback>
            <p:pic>
              <p:nvPicPr>
                <p:cNvPr id="7" name="Tinta 6">
                  <a:extLst>
                    <a:ext uri="{FF2B5EF4-FFF2-40B4-BE49-F238E27FC236}">
                      <a16:creationId xmlns:a16="http://schemas.microsoft.com/office/drawing/2014/main" id="{D925D376-7566-0C24-CC60-5E850AC717DE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547920" y="3303307"/>
                  <a:ext cx="419760" cy="239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0" name="Tinta 9">
                  <a:extLst>
                    <a:ext uri="{FF2B5EF4-FFF2-40B4-BE49-F238E27FC236}">
                      <a16:creationId xmlns:a16="http://schemas.microsoft.com/office/drawing/2014/main" id="{E186AB1A-7D34-1595-5B99-CE0ED75C2456}"/>
                    </a:ext>
                  </a:extLst>
                </p14:cNvPr>
                <p14:cNvContentPartPr/>
                <p14:nvPr/>
              </p14:nvContentPartPr>
              <p14:xfrm>
                <a:off x="4465480" y="3234547"/>
                <a:ext cx="139320" cy="163080"/>
              </p14:xfrm>
            </p:contentPart>
          </mc:Choice>
          <mc:Fallback>
            <p:pic>
              <p:nvPicPr>
                <p:cNvPr id="10" name="Tinta 9">
                  <a:extLst>
                    <a:ext uri="{FF2B5EF4-FFF2-40B4-BE49-F238E27FC236}">
                      <a16:creationId xmlns:a16="http://schemas.microsoft.com/office/drawing/2014/main" id="{E186AB1A-7D34-1595-5B99-CE0ED75C2456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447480" y="3216907"/>
                  <a:ext cx="174960" cy="198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2" name="Agrupar 21">
            <a:extLst>
              <a:ext uri="{FF2B5EF4-FFF2-40B4-BE49-F238E27FC236}">
                <a16:creationId xmlns:a16="http://schemas.microsoft.com/office/drawing/2014/main" id="{47F4DD06-7CD4-67FE-DDB2-F6B8ABDFDBF9}"/>
              </a:ext>
            </a:extLst>
          </p:cNvPr>
          <p:cNvGrpSpPr/>
          <p:nvPr/>
        </p:nvGrpSpPr>
        <p:grpSpPr>
          <a:xfrm>
            <a:off x="6339640" y="2738107"/>
            <a:ext cx="533520" cy="835560"/>
            <a:chOff x="6339640" y="2738107"/>
            <a:chExt cx="533520" cy="835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20" name="Tinta 19">
                  <a:extLst>
                    <a:ext uri="{FF2B5EF4-FFF2-40B4-BE49-F238E27FC236}">
                      <a16:creationId xmlns:a16="http://schemas.microsoft.com/office/drawing/2014/main" id="{725B42B8-57FF-FACF-BBDA-E5413B296988}"/>
                    </a:ext>
                  </a:extLst>
                </p14:cNvPr>
                <p14:cNvContentPartPr/>
                <p14:nvPr/>
              </p14:nvContentPartPr>
              <p14:xfrm>
                <a:off x="6339640" y="2874187"/>
                <a:ext cx="339120" cy="699480"/>
              </p14:xfrm>
            </p:contentPart>
          </mc:Choice>
          <mc:Fallback>
            <p:pic>
              <p:nvPicPr>
                <p:cNvPr id="20" name="Tinta 19">
                  <a:extLst>
                    <a:ext uri="{FF2B5EF4-FFF2-40B4-BE49-F238E27FC236}">
                      <a16:creationId xmlns:a16="http://schemas.microsoft.com/office/drawing/2014/main" id="{725B42B8-57FF-FACF-BBDA-E5413B296988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321640" y="2856187"/>
                  <a:ext cx="374760" cy="735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21" name="Tinta 20">
                  <a:extLst>
                    <a:ext uri="{FF2B5EF4-FFF2-40B4-BE49-F238E27FC236}">
                      <a16:creationId xmlns:a16="http://schemas.microsoft.com/office/drawing/2014/main" id="{3F6E8A7A-11F5-55B4-49FF-7449659AC14B}"/>
                    </a:ext>
                  </a:extLst>
                </p14:cNvPr>
                <p14:cNvContentPartPr/>
                <p14:nvPr/>
              </p14:nvContentPartPr>
              <p14:xfrm>
                <a:off x="6576520" y="2738107"/>
                <a:ext cx="296640" cy="192960"/>
              </p14:xfrm>
            </p:contentPart>
          </mc:Choice>
          <mc:Fallback>
            <p:pic>
              <p:nvPicPr>
                <p:cNvPr id="21" name="Tinta 20">
                  <a:extLst>
                    <a:ext uri="{FF2B5EF4-FFF2-40B4-BE49-F238E27FC236}">
                      <a16:creationId xmlns:a16="http://schemas.microsoft.com/office/drawing/2014/main" id="{3F6E8A7A-11F5-55B4-49FF-7449659AC14B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6558520" y="2720107"/>
                  <a:ext cx="332280" cy="2286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5" name="Agrupar 24">
            <a:extLst>
              <a:ext uri="{FF2B5EF4-FFF2-40B4-BE49-F238E27FC236}">
                <a16:creationId xmlns:a16="http://schemas.microsoft.com/office/drawing/2014/main" id="{87A1F065-B29C-1DD0-75E9-96009319B15F}"/>
              </a:ext>
            </a:extLst>
          </p:cNvPr>
          <p:cNvGrpSpPr/>
          <p:nvPr/>
        </p:nvGrpSpPr>
        <p:grpSpPr>
          <a:xfrm>
            <a:off x="4533880" y="3850147"/>
            <a:ext cx="1109880" cy="490680"/>
            <a:chOff x="4533880" y="3850147"/>
            <a:chExt cx="1109880" cy="4906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3" name="Tinta 22">
                  <a:extLst>
                    <a:ext uri="{FF2B5EF4-FFF2-40B4-BE49-F238E27FC236}">
                      <a16:creationId xmlns:a16="http://schemas.microsoft.com/office/drawing/2014/main" id="{EACB099B-58AE-54CA-8611-D16233ADF4A1}"/>
                    </a:ext>
                  </a:extLst>
                </p14:cNvPr>
                <p14:cNvContentPartPr/>
                <p14:nvPr/>
              </p14:nvContentPartPr>
              <p14:xfrm>
                <a:off x="5284840" y="3900547"/>
                <a:ext cx="358920" cy="440280"/>
              </p14:xfrm>
            </p:contentPart>
          </mc:Choice>
          <mc:Fallback>
            <p:pic>
              <p:nvPicPr>
                <p:cNvPr id="23" name="Tinta 22">
                  <a:extLst>
                    <a:ext uri="{FF2B5EF4-FFF2-40B4-BE49-F238E27FC236}">
                      <a16:creationId xmlns:a16="http://schemas.microsoft.com/office/drawing/2014/main" id="{EACB099B-58AE-54CA-8611-D16233ADF4A1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66840" y="3882907"/>
                  <a:ext cx="394560" cy="475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24" name="Tinta 23">
                  <a:extLst>
                    <a:ext uri="{FF2B5EF4-FFF2-40B4-BE49-F238E27FC236}">
                      <a16:creationId xmlns:a16="http://schemas.microsoft.com/office/drawing/2014/main" id="{AEED57D8-9AF2-BB34-33A6-878A0228342F}"/>
                    </a:ext>
                  </a:extLst>
                </p14:cNvPr>
                <p14:cNvContentPartPr/>
                <p14:nvPr/>
              </p14:nvContentPartPr>
              <p14:xfrm>
                <a:off x="4533880" y="3850147"/>
                <a:ext cx="491400" cy="486000"/>
              </p14:xfrm>
            </p:contentPart>
          </mc:Choice>
          <mc:Fallback>
            <p:pic>
              <p:nvPicPr>
                <p:cNvPr id="24" name="Tinta 23">
                  <a:extLst>
                    <a:ext uri="{FF2B5EF4-FFF2-40B4-BE49-F238E27FC236}">
                      <a16:creationId xmlns:a16="http://schemas.microsoft.com/office/drawing/2014/main" id="{AEED57D8-9AF2-BB34-33A6-878A0228342F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4515880" y="3832147"/>
                  <a:ext cx="527040" cy="5216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26" name="Tinta 25">
                <a:extLst>
                  <a:ext uri="{FF2B5EF4-FFF2-40B4-BE49-F238E27FC236}">
                    <a16:creationId xmlns:a16="http://schemas.microsoft.com/office/drawing/2014/main" id="{250836F9-3A9F-E843-BEEB-9ECC44557AC5}"/>
                  </a:ext>
                </a:extLst>
              </p14:cNvPr>
              <p14:cNvContentPartPr/>
              <p14:nvPr/>
            </p14:nvContentPartPr>
            <p14:xfrm>
              <a:off x="6282760" y="2022427"/>
              <a:ext cx="444960" cy="461160"/>
            </p14:xfrm>
          </p:contentPart>
        </mc:Choice>
        <mc:Fallback>
          <p:pic>
            <p:nvPicPr>
              <p:cNvPr id="26" name="Tinta 25">
                <a:extLst>
                  <a:ext uri="{FF2B5EF4-FFF2-40B4-BE49-F238E27FC236}">
                    <a16:creationId xmlns:a16="http://schemas.microsoft.com/office/drawing/2014/main" id="{250836F9-3A9F-E843-BEEB-9ECC44557AC5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265120" y="2004427"/>
                <a:ext cx="480600" cy="496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797789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F47288-2521-623B-9583-98FA532E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3 – Av São Paulo </a:t>
            </a:r>
            <a:r>
              <a:rPr lang="en-US" sz="3600" dirty="0" err="1"/>
              <a:t>sentido</a:t>
            </a:r>
            <a:r>
              <a:rPr lang="en-US" sz="3600" dirty="0"/>
              <a:t> </a:t>
            </a:r>
            <a:r>
              <a:rPr lang="en-US" sz="3600" dirty="0" err="1"/>
              <a:t>centro</a:t>
            </a:r>
            <a:endParaRPr lang="en-US" sz="36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96E81C-1A19-D02B-4DB8-8A2BE8B85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204" y="1344235"/>
            <a:ext cx="8535591" cy="4934639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3" name="Tinta 2">
                <a:extLst>
                  <a:ext uri="{FF2B5EF4-FFF2-40B4-BE49-F238E27FC236}">
                    <a16:creationId xmlns:a16="http://schemas.microsoft.com/office/drawing/2014/main" id="{75324FC7-8ECF-6A85-A740-E47FDE02C1FB}"/>
                  </a:ext>
                </a:extLst>
              </p14:cNvPr>
              <p14:cNvContentPartPr/>
              <p14:nvPr/>
            </p14:nvContentPartPr>
            <p14:xfrm>
              <a:off x="4289080" y="1870147"/>
              <a:ext cx="2363760" cy="2280240"/>
            </p14:xfrm>
          </p:contentPart>
        </mc:Choice>
        <mc:Fallback>
          <p:pic>
            <p:nvPicPr>
              <p:cNvPr id="3" name="Tinta 2">
                <a:extLst>
                  <a:ext uri="{FF2B5EF4-FFF2-40B4-BE49-F238E27FC236}">
                    <a16:creationId xmlns:a16="http://schemas.microsoft.com/office/drawing/2014/main" id="{75324FC7-8ECF-6A85-A740-E47FDE02C1FB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271080" y="1852507"/>
                <a:ext cx="2399400" cy="2315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1" name="Tinta 10">
                <a:extLst>
                  <a:ext uri="{FF2B5EF4-FFF2-40B4-BE49-F238E27FC236}">
                    <a16:creationId xmlns:a16="http://schemas.microsoft.com/office/drawing/2014/main" id="{676AEECE-821A-1538-2BDB-D7DF71F8F224}"/>
                  </a:ext>
                </a:extLst>
              </p14:cNvPr>
              <p14:cNvContentPartPr/>
              <p14:nvPr/>
            </p14:nvContentPartPr>
            <p14:xfrm>
              <a:off x="4185400" y="4001347"/>
              <a:ext cx="243360" cy="278280"/>
            </p14:xfrm>
          </p:contentPart>
        </mc:Choice>
        <mc:Fallback>
          <p:pic>
            <p:nvPicPr>
              <p:cNvPr id="11" name="Tinta 10">
                <a:extLst>
                  <a:ext uri="{FF2B5EF4-FFF2-40B4-BE49-F238E27FC236}">
                    <a16:creationId xmlns:a16="http://schemas.microsoft.com/office/drawing/2014/main" id="{676AEECE-821A-1538-2BDB-D7DF71F8F22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167760" y="3983347"/>
                <a:ext cx="279000" cy="313920"/>
              </a:xfrm>
              <a:prstGeom prst="rect">
                <a:avLst/>
              </a:prstGeom>
            </p:spPr>
          </p:pic>
        </mc:Fallback>
      </mc:AlternateContent>
      <p:grpSp>
        <p:nvGrpSpPr>
          <p:cNvPr id="15" name="Agrupar 14">
            <a:extLst>
              <a:ext uri="{FF2B5EF4-FFF2-40B4-BE49-F238E27FC236}">
                <a16:creationId xmlns:a16="http://schemas.microsoft.com/office/drawing/2014/main" id="{7B40E74B-6281-14A6-934D-78F0E0E7C1A4}"/>
              </a:ext>
            </a:extLst>
          </p:cNvPr>
          <p:cNvGrpSpPr/>
          <p:nvPr/>
        </p:nvGrpSpPr>
        <p:grpSpPr>
          <a:xfrm>
            <a:off x="4329040" y="3117547"/>
            <a:ext cx="712800" cy="348480"/>
            <a:chOff x="4329040" y="3117547"/>
            <a:chExt cx="712800" cy="3484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2" name="Tinta 11">
                  <a:extLst>
                    <a:ext uri="{FF2B5EF4-FFF2-40B4-BE49-F238E27FC236}">
                      <a16:creationId xmlns:a16="http://schemas.microsoft.com/office/drawing/2014/main" id="{1E3F390F-C583-736B-669E-70C39DFA8BC4}"/>
                    </a:ext>
                  </a:extLst>
                </p14:cNvPr>
                <p14:cNvContentPartPr/>
                <p14:nvPr/>
              </p14:nvContentPartPr>
              <p14:xfrm>
                <a:off x="4496080" y="3239587"/>
                <a:ext cx="545760" cy="226440"/>
              </p14:xfrm>
            </p:contentPart>
          </mc:Choice>
          <mc:Fallback>
            <p:pic>
              <p:nvPicPr>
                <p:cNvPr id="12" name="Tinta 11">
                  <a:extLst>
                    <a:ext uri="{FF2B5EF4-FFF2-40B4-BE49-F238E27FC236}">
                      <a16:creationId xmlns:a16="http://schemas.microsoft.com/office/drawing/2014/main" id="{1E3F390F-C583-736B-669E-70C39DFA8BC4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478440" y="3221947"/>
                  <a:ext cx="581400" cy="262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4" name="Tinta 13">
                  <a:extLst>
                    <a:ext uri="{FF2B5EF4-FFF2-40B4-BE49-F238E27FC236}">
                      <a16:creationId xmlns:a16="http://schemas.microsoft.com/office/drawing/2014/main" id="{9AF417C3-0540-E7CD-1099-C50E6B9D3EE3}"/>
                    </a:ext>
                  </a:extLst>
                </p14:cNvPr>
                <p14:cNvContentPartPr/>
                <p14:nvPr/>
              </p14:nvContentPartPr>
              <p14:xfrm>
                <a:off x="4329040" y="3117547"/>
                <a:ext cx="240480" cy="330480"/>
              </p14:xfrm>
            </p:contentPart>
          </mc:Choice>
          <mc:Fallback>
            <p:pic>
              <p:nvPicPr>
                <p:cNvPr id="14" name="Tinta 13">
                  <a:extLst>
                    <a:ext uri="{FF2B5EF4-FFF2-40B4-BE49-F238E27FC236}">
                      <a16:creationId xmlns:a16="http://schemas.microsoft.com/office/drawing/2014/main" id="{9AF417C3-0540-E7CD-1099-C50E6B9D3EE3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311400" y="3099547"/>
                  <a:ext cx="276120" cy="3661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Agrupar 27">
            <a:extLst>
              <a:ext uri="{FF2B5EF4-FFF2-40B4-BE49-F238E27FC236}">
                <a16:creationId xmlns:a16="http://schemas.microsoft.com/office/drawing/2014/main" id="{D37F6520-8612-3ED6-9A80-4927734BE6AD}"/>
              </a:ext>
            </a:extLst>
          </p:cNvPr>
          <p:cNvGrpSpPr/>
          <p:nvPr/>
        </p:nvGrpSpPr>
        <p:grpSpPr>
          <a:xfrm>
            <a:off x="5829520" y="2482867"/>
            <a:ext cx="767520" cy="1579320"/>
            <a:chOff x="5829520" y="2482867"/>
            <a:chExt cx="767520" cy="1579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9" name="Tinta 18">
                  <a:extLst>
                    <a:ext uri="{FF2B5EF4-FFF2-40B4-BE49-F238E27FC236}">
                      <a16:creationId xmlns:a16="http://schemas.microsoft.com/office/drawing/2014/main" id="{1DD7CEFC-A040-8B00-B36C-D2409F75071C}"/>
                    </a:ext>
                  </a:extLst>
                </p14:cNvPr>
                <p14:cNvContentPartPr/>
                <p14:nvPr/>
              </p14:nvContentPartPr>
              <p14:xfrm>
                <a:off x="5829520" y="2482867"/>
                <a:ext cx="695880" cy="1504440"/>
              </p14:xfrm>
            </p:contentPart>
          </mc:Choice>
          <mc:Fallback>
            <p:pic>
              <p:nvPicPr>
                <p:cNvPr id="19" name="Tinta 18">
                  <a:extLst>
                    <a:ext uri="{FF2B5EF4-FFF2-40B4-BE49-F238E27FC236}">
                      <a16:creationId xmlns:a16="http://schemas.microsoft.com/office/drawing/2014/main" id="{1DD7CEFC-A040-8B00-B36C-D2409F75071C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5811520" y="2465227"/>
                  <a:ext cx="731520" cy="1540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27" name="Tinta 26">
                  <a:extLst>
                    <a:ext uri="{FF2B5EF4-FFF2-40B4-BE49-F238E27FC236}">
                      <a16:creationId xmlns:a16="http://schemas.microsoft.com/office/drawing/2014/main" id="{DC605E33-5858-AD0B-AD99-D532B3570980}"/>
                    </a:ext>
                  </a:extLst>
                </p14:cNvPr>
                <p14:cNvContentPartPr/>
                <p14:nvPr/>
              </p14:nvContentPartPr>
              <p14:xfrm>
                <a:off x="6451240" y="3881107"/>
                <a:ext cx="145800" cy="181080"/>
              </p14:xfrm>
            </p:contentPart>
          </mc:Choice>
          <mc:Fallback>
            <p:pic>
              <p:nvPicPr>
                <p:cNvPr id="27" name="Tinta 26">
                  <a:extLst>
                    <a:ext uri="{FF2B5EF4-FFF2-40B4-BE49-F238E27FC236}">
                      <a16:creationId xmlns:a16="http://schemas.microsoft.com/office/drawing/2014/main" id="{DC605E33-5858-AD0B-AD99-D532B3570980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6433600" y="3863107"/>
                  <a:ext cx="181440" cy="2167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1" name="Agrupar 30">
            <a:extLst>
              <a:ext uri="{FF2B5EF4-FFF2-40B4-BE49-F238E27FC236}">
                <a16:creationId xmlns:a16="http://schemas.microsoft.com/office/drawing/2014/main" id="{969ED111-0D0F-374E-3640-F247400CC666}"/>
              </a:ext>
            </a:extLst>
          </p:cNvPr>
          <p:cNvGrpSpPr/>
          <p:nvPr/>
        </p:nvGrpSpPr>
        <p:grpSpPr>
          <a:xfrm>
            <a:off x="4546120" y="3833587"/>
            <a:ext cx="1033200" cy="632880"/>
            <a:chOff x="4546120" y="3833587"/>
            <a:chExt cx="1033200" cy="6328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9" name="Tinta 28">
                  <a:extLst>
                    <a:ext uri="{FF2B5EF4-FFF2-40B4-BE49-F238E27FC236}">
                      <a16:creationId xmlns:a16="http://schemas.microsoft.com/office/drawing/2014/main" id="{C2A31D93-466E-5339-1A92-B6BD908481AD}"/>
                    </a:ext>
                  </a:extLst>
                </p14:cNvPr>
                <p14:cNvContentPartPr/>
                <p14:nvPr/>
              </p14:nvContentPartPr>
              <p14:xfrm>
                <a:off x="5251000" y="3876427"/>
                <a:ext cx="328320" cy="590040"/>
              </p14:xfrm>
            </p:contentPart>
          </mc:Choice>
          <mc:Fallback>
            <p:pic>
              <p:nvPicPr>
                <p:cNvPr id="29" name="Tinta 28">
                  <a:extLst>
                    <a:ext uri="{FF2B5EF4-FFF2-40B4-BE49-F238E27FC236}">
                      <a16:creationId xmlns:a16="http://schemas.microsoft.com/office/drawing/2014/main" id="{C2A31D93-466E-5339-1A92-B6BD908481AD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233360" y="3858787"/>
                  <a:ext cx="363960" cy="6256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30" name="Tinta 29">
                  <a:extLst>
                    <a:ext uri="{FF2B5EF4-FFF2-40B4-BE49-F238E27FC236}">
                      <a16:creationId xmlns:a16="http://schemas.microsoft.com/office/drawing/2014/main" id="{BDA4F41F-FAA7-645B-A4E4-F115EEBE4FED}"/>
                    </a:ext>
                  </a:extLst>
                </p14:cNvPr>
                <p14:cNvContentPartPr/>
                <p14:nvPr/>
              </p14:nvContentPartPr>
              <p14:xfrm>
                <a:off x="4546120" y="3833587"/>
                <a:ext cx="581400" cy="513360"/>
              </p14:xfrm>
            </p:contentPart>
          </mc:Choice>
          <mc:Fallback>
            <p:pic>
              <p:nvPicPr>
                <p:cNvPr id="30" name="Tinta 29">
                  <a:extLst>
                    <a:ext uri="{FF2B5EF4-FFF2-40B4-BE49-F238E27FC236}">
                      <a16:creationId xmlns:a16="http://schemas.microsoft.com/office/drawing/2014/main" id="{BDA4F41F-FAA7-645B-A4E4-F115EEBE4FED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4528480" y="3815587"/>
                  <a:ext cx="617040" cy="549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9">
            <p14:nvContentPartPr>
              <p14:cNvPr id="32" name="Tinta 31">
                <a:extLst>
                  <a:ext uri="{FF2B5EF4-FFF2-40B4-BE49-F238E27FC236}">
                    <a16:creationId xmlns:a16="http://schemas.microsoft.com/office/drawing/2014/main" id="{11DB49D2-5720-DE78-0F6D-841E5C6C814E}"/>
                  </a:ext>
                </a:extLst>
              </p14:cNvPr>
              <p14:cNvContentPartPr/>
              <p14:nvPr/>
            </p14:nvContentPartPr>
            <p14:xfrm>
              <a:off x="6667600" y="3632347"/>
              <a:ext cx="365040" cy="212040"/>
            </p14:xfrm>
          </p:contentPart>
        </mc:Choice>
        <mc:Fallback>
          <p:pic>
            <p:nvPicPr>
              <p:cNvPr id="32" name="Tinta 31">
                <a:extLst>
                  <a:ext uri="{FF2B5EF4-FFF2-40B4-BE49-F238E27FC236}">
                    <a16:creationId xmlns:a16="http://schemas.microsoft.com/office/drawing/2014/main" id="{11DB49D2-5720-DE78-0F6D-841E5C6C814E}"/>
                  </a:ext>
                </a:extLst>
              </p:cNvPr>
              <p:cNvPicPr/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6649600" y="3614347"/>
                <a:ext cx="400680" cy="247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05206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6E19DA-8B05-3E26-6605-CA56FA8BC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Impactos</a:t>
            </a:r>
            <a:r>
              <a:rPr lang="en-US" dirty="0"/>
              <a:t> no </a:t>
            </a:r>
            <a:r>
              <a:rPr lang="en-US" dirty="0" err="1"/>
              <a:t>Trânsito</a:t>
            </a:r>
            <a:r>
              <a:rPr lang="en-US" dirty="0"/>
              <a:t>	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322BD1-66BB-1CBA-DD50-4AE3B67203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Durante o </a:t>
            </a:r>
            <a:r>
              <a:rPr lang="en-US" dirty="0" err="1"/>
              <a:t>período</a:t>
            </a:r>
            <a:r>
              <a:rPr lang="en-US" dirty="0"/>
              <a:t> da </a:t>
            </a:r>
            <a:r>
              <a:rPr lang="en-US" dirty="0" err="1"/>
              <a:t>manhã</a:t>
            </a:r>
            <a:r>
              <a:rPr lang="en-US" dirty="0"/>
              <a:t>, o </a:t>
            </a:r>
            <a:r>
              <a:rPr lang="en-US" dirty="0" err="1"/>
              <a:t>fluxo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de </a:t>
            </a:r>
            <a:r>
              <a:rPr lang="en-US" dirty="0" err="1"/>
              <a:t>veículos</a:t>
            </a:r>
            <a:r>
              <a:rPr lang="en-US" dirty="0"/>
              <a:t> é </a:t>
            </a:r>
            <a:r>
              <a:rPr lang="en-US" dirty="0" err="1"/>
              <a:t>na</a:t>
            </a:r>
            <a:r>
              <a:rPr lang="en-US" dirty="0"/>
              <a:t> Av São Paulo </a:t>
            </a:r>
            <a:r>
              <a:rPr lang="en-US" dirty="0" err="1"/>
              <a:t>sentido</a:t>
            </a:r>
            <a:r>
              <a:rPr lang="en-US" dirty="0"/>
              <a:t> </a:t>
            </a:r>
            <a:r>
              <a:rPr lang="en-US" dirty="0" err="1"/>
              <a:t>centro</a:t>
            </a:r>
            <a:r>
              <a:rPr lang="en-US" dirty="0"/>
              <a:t>.</a:t>
            </a:r>
          </a:p>
          <a:p>
            <a:r>
              <a:rPr lang="en-US" dirty="0" err="1"/>
              <a:t>Atualmente</a:t>
            </a:r>
            <a:r>
              <a:rPr lang="en-US" dirty="0"/>
              <a:t>, o tempo de </a:t>
            </a:r>
            <a:r>
              <a:rPr lang="en-US" dirty="0" err="1"/>
              <a:t>abertura</a:t>
            </a:r>
            <a:r>
              <a:rPr lang="en-US" dirty="0"/>
              <a:t> do </a:t>
            </a:r>
            <a:r>
              <a:rPr lang="en-US" dirty="0" err="1"/>
              <a:t>semáforo</a:t>
            </a:r>
            <a:r>
              <a:rPr lang="en-US" dirty="0"/>
              <a:t> </a:t>
            </a:r>
            <a:r>
              <a:rPr lang="en-US" dirty="0" err="1"/>
              <a:t>esta</a:t>
            </a:r>
            <a:r>
              <a:rPr lang="en-US" dirty="0"/>
              <a:t> </a:t>
            </a:r>
            <a:r>
              <a:rPr lang="en-US" dirty="0" err="1"/>
              <a:t>causando</a:t>
            </a:r>
            <a:r>
              <a:rPr lang="en-US" dirty="0"/>
              <a:t> um </a:t>
            </a:r>
            <a:r>
              <a:rPr lang="en-US" dirty="0" err="1"/>
              <a:t>gargalo</a:t>
            </a:r>
            <a:r>
              <a:rPr lang="en-US" dirty="0"/>
              <a:t> </a:t>
            </a:r>
            <a:r>
              <a:rPr lang="en-US" dirty="0" err="1"/>
              <a:t>neste</a:t>
            </a:r>
            <a:r>
              <a:rPr lang="en-US" dirty="0"/>
              <a:t> </a:t>
            </a:r>
            <a:r>
              <a:rPr lang="en-US" dirty="0" err="1"/>
              <a:t>sentido</a:t>
            </a:r>
            <a:r>
              <a:rPr lang="en-US" dirty="0"/>
              <a:t>, </a:t>
            </a:r>
            <a:r>
              <a:rPr lang="en-US" dirty="0" err="1"/>
              <a:t>enquanto</a:t>
            </a:r>
            <a:r>
              <a:rPr lang="en-US" dirty="0"/>
              <a:t> que as </a:t>
            </a:r>
            <a:r>
              <a:rPr lang="en-US" dirty="0" err="1"/>
              <a:t>outras</a:t>
            </a:r>
            <a:r>
              <a:rPr lang="en-US" dirty="0"/>
              <a:t> vias que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tem</a:t>
            </a:r>
            <a:r>
              <a:rPr lang="en-US" dirty="0"/>
              <a:t> </a:t>
            </a:r>
            <a:r>
              <a:rPr lang="en-US" dirty="0" err="1"/>
              <a:t>muito</a:t>
            </a:r>
            <a:r>
              <a:rPr lang="en-US" dirty="0"/>
              <a:t> </a:t>
            </a:r>
            <a:r>
              <a:rPr lang="en-US" dirty="0" err="1"/>
              <a:t>fluxo</a:t>
            </a:r>
            <a:r>
              <a:rPr lang="en-US" dirty="0"/>
              <a:t>, </a:t>
            </a:r>
            <a:r>
              <a:rPr lang="en-US" dirty="0" err="1"/>
              <a:t>seguem</a:t>
            </a:r>
            <a:r>
              <a:rPr lang="en-US" dirty="0"/>
              <a:t> com tempos de </a:t>
            </a:r>
            <a:r>
              <a:rPr lang="en-US" dirty="0" err="1"/>
              <a:t>abertura</a:t>
            </a:r>
            <a:r>
              <a:rPr lang="en-US" dirty="0"/>
              <a:t> </a:t>
            </a:r>
            <a:r>
              <a:rPr lang="en-US" dirty="0" err="1"/>
              <a:t>demasiadamente</a:t>
            </a:r>
            <a:r>
              <a:rPr lang="en-US" dirty="0"/>
              <a:t> </a:t>
            </a:r>
            <a:r>
              <a:rPr lang="en-US" dirty="0" err="1"/>
              <a:t>longos</a:t>
            </a:r>
            <a:r>
              <a:rPr lang="en-US" dirty="0"/>
              <a:t>. </a:t>
            </a:r>
            <a:r>
              <a:rPr lang="en-US" dirty="0" err="1"/>
              <a:t>Isso</a:t>
            </a:r>
            <a:r>
              <a:rPr lang="en-US" dirty="0"/>
              <a:t> </a:t>
            </a:r>
            <a:r>
              <a:rPr lang="en-US" dirty="0" err="1"/>
              <a:t>gera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ineficiencia</a:t>
            </a:r>
            <a:r>
              <a:rPr lang="en-US" dirty="0"/>
              <a:t> do </a:t>
            </a:r>
            <a:r>
              <a:rPr lang="en-US" dirty="0" err="1"/>
              <a:t>sistema</a:t>
            </a:r>
            <a:r>
              <a:rPr lang="en-US" dirty="0"/>
              <a:t> </a:t>
            </a:r>
            <a:r>
              <a:rPr lang="en-US" dirty="0" err="1"/>
              <a:t>semafórico</a:t>
            </a:r>
            <a:r>
              <a:rPr lang="en-US" dirty="0"/>
              <a:t> </a:t>
            </a:r>
            <a:r>
              <a:rPr lang="en-US" dirty="0" err="1"/>
              <a:t>neste</a:t>
            </a:r>
            <a:r>
              <a:rPr lang="en-US" dirty="0"/>
              <a:t> </a:t>
            </a:r>
            <a:r>
              <a:rPr lang="en-US" dirty="0" err="1"/>
              <a:t>cruzamento</a:t>
            </a:r>
            <a:r>
              <a:rPr lang="en-US" dirty="0"/>
              <a:t>.</a:t>
            </a:r>
          </a:p>
          <a:p>
            <a:r>
              <a:rPr lang="en-US" dirty="0"/>
              <a:t>O </a:t>
            </a:r>
            <a:r>
              <a:rPr lang="en-US" dirty="0" err="1"/>
              <a:t>único</a:t>
            </a:r>
            <a:r>
              <a:rPr lang="en-US" dirty="0"/>
              <a:t> </a:t>
            </a:r>
            <a:r>
              <a:rPr lang="en-US" dirty="0" err="1"/>
              <a:t>ponto</a:t>
            </a:r>
            <a:r>
              <a:rPr lang="en-US" dirty="0"/>
              <a:t> de </a:t>
            </a:r>
            <a:r>
              <a:rPr lang="en-US" dirty="0" err="1"/>
              <a:t>trânsito</a:t>
            </a:r>
            <a:r>
              <a:rPr lang="en-US" dirty="0"/>
              <a:t>(Por </a:t>
            </a:r>
            <a:r>
              <a:rPr lang="pt-BR" dirty="0"/>
              <a:t>ineficiência</a:t>
            </a:r>
            <a:r>
              <a:rPr lang="en-US" dirty="0"/>
              <a:t> do </a:t>
            </a:r>
            <a:r>
              <a:rPr lang="en-US" dirty="0" err="1"/>
              <a:t>semáforo</a:t>
            </a:r>
            <a:r>
              <a:rPr lang="en-US" dirty="0"/>
              <a:t>) </a:t>
            </a:r>
            <a:r>
              <a:rPr lang="en-US" dirty="0" err="1"/>
              <a:t>na</a:t>
            </a:r>
            <a:r>
              <a:rPr lang="en-US" dirty="0"/>
              <a:t> Av São Paulo, no </a:t>
            </a:r>
            <a:r>
              <a:rPr lang="en-US" dirty="0" err="1"/>
              <a:t>periodo</a:t>
            </a:r>
            <a:r>
              <a:rPr lang="en-US" dirty="0"/>
              <a:t> da </a:t>
            </a:r>
            <a:r>
              <a:rPr lang="en-US" dirty="0" err="1"/>
              <a:t>manhã</a:t>
            </a:r>
            <a:r>
              <a:rPr lang="en-US" dirty="0"/>
              <a:t>, é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cruzamento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8287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F25B79-3BC8-C7D4-1C7B-CEDD1402A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Sugestões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endParaRPr lang="en-US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054AF8B-C9FE-E078-2ED2-5B92AAB01D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1(Mais simples) Aumentar tempo de abertura do semáforo da </a:t>
            </a:r>
            <a:r>
              <a:rPr lang="pt-BR" dirty="0" err="1"/>
              <a:t>Av</a:t>
            </a:r>
            <a:r>
              <a:rPr lang="pt-BR" dirty="0"/>
              <a:t> São Paulo sentido centro para 1m30s durante o período de maior fluxo (período da manhã das 07h30 às 11h) ou manter o tempo atual porem reduzir o tempo de abertura do semáforo do fluxo que vem da Martins de Oliveira.</a:t>
            </a:r>
          </a:p>
        </p:txBody>
      </p:sp>
    </p:spTree>
    <p:extLst>
      <p:ext uri="{BB962C8B-B14F-4D97-AF65-F5344CB8AC3E}">
        <p14:creationId xmlns:p14="http://schemas.microsoft.com/office/powerpoint/2010/main" val="35611915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D2244C-F249-23C1-12BB-B0ADBF79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Sugestões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endParaRPr lang="en-US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603923-5FAD-108A-2EA2-31DA3B22C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1217" y="1825625"/>
            <a:ext cx="11719248" cy="4351338"/>
          </a:xfrm>
        </p:spPr>
        <p:txBody>
          <a:bodyPr/>
          <a:lstStyle/>
          <a:p>
            <a:r>
              <a:rPr lang="pt-BR" sz="2400" dirty="0"/>
              <a:t>2(Mais complexa porem maior benefício) Remoção do acesso direto da </a:t>
            </a:r>
            <a:r>
              <a:rPr lang="pt-BR" sz="2400" dirty="0" err="1"/>
              <a:t>Av</a:t>
            </a:r>
            <a:r>
              <a:rPr lang="pt-BR" sz="2400" dirty="0"/>
              <a:t> São Paulo sentido bairro a rua Padre Lessa. O acesso já pode ser feito saindo a direita 200m antes do cruzamento e acessando a rua Martins de Oliveira para cruzar a </a:t>
            </a:r>
            <a:r>
              <a:rPr lang="pt-BR" sz="2400" dirty="0" err="1"/>
              <a:t>Av</a:t>
            </a:r>
            <a:r>
              <a:rPr lang="pt-BR" sz="2400" dirty="0"/>
              <a:t> São Paulo</a:t>
            </a: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917C4E1-AD0B-E53C-2172-D70AED87D7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63" y="3061098"/>
            <a:ext cx="5302274" cy="355687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9" name="Tinta 8">
                <a:extLst>
                  <a:ext uri="{FF2B5EF4-FFF2-40B4-BE49-F238E27FC236}">
                    <a16:creationId xmlns:a16="http://schemas.microsoft.com/office/drawing/2014/main" id="{BAF5F6AE-F7F1-C818-BE32-60A29922FBA1}"/>
                  </a:ext>
                </a:extLst>
              </p14:cNvPr>
              <p14:cNvContentPartPr/>
              <p14:nvPr/>
            </p14:nvContentPartPr>
            <p14:xfrm>
              <a:off x="4469297" y="3402984"/>
              <a:ext cx="3668040" cy="3025800"/>
            </p14:xfrm>
          </p:contentPart>
        </mc:Choice>
        <mc:Fallback>
          <p:pic>
            <p:nvPicPr>
              <p:cNvPr id="9" name="Tinta 8">
                <a:extLst>
                  <a:ext uri="{FF2B5EF4-FFF2-40B4-BE49-F238E27FC236}">
                    <a16:creationId xmlns:a16="http://schemas.microsoft.com/office/drawing/2014/main" id="{BAF5F6AE-F7F1-C818-BE32-60A29922FBA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451297" y="3384984"/>
                <a:ext cx="3703680" cy="3061440"/>
              </a:xfrm>
              <a:prstGeom prst="rect">
                <a:avLst/>
              </a:prstGeom>
            </p:spPr>
          </p:pic>
        </mc:Fallback>
      </mc:AlternateContent>
      <p:grpSp>
        <p:nvGrpSpPr>
          <p:cNvPr id="20" name="Agrupar 19">
            <a:extLst>
              <a:ext uri="{FF2B5EF4-FFF2-40B4-BE49-F238E27FC236}">
                <a16:creationId xmlns:a16="http://schemas.microsoft.com/office/drawing/2014/main" id="{0926EAF1-0838-65A2-DCD1-D71AE4DF5455}"/>
              </a:ext>
            </a:extLst>
          </p:cNvPr>
          <p:cNvGrpSpPr/>
          <p:nvPr/>
        </p:nvGrpSpPr>
        <p:grpSpPr>
          <a:xfrm>
            <a:off x="6947537" y="3136584"/>
            <a:ext cx="788760" cy="412200"/>
            <a:chOff x="6947537" y="3136584"/>
            <a:chExt cx="788760" cy="41220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11" name="Tinta 10">
                  <a:extLst>
                    <a:ext uri="{FF2B5EF4-FFF2-40B4-BE49-F238E27FC236}">
                      <a16:creationId xmlns:a16="http://schemas.microsoft.com/office/drawing/2014/main" id="{00C9E772-D620-6E05-EFE0-553A3BDE4EFF}"/>
                    </a:ext>
                  </a:extLst>
                </p14:cNvPr>
                <p14:cNvContentPartPr/>
                <p14:nvPr/>
              </p14:nvContentPartPr>
              <p14:xfrm>
                <a:off x="7621457" y="3168624"/>
                <a:ext cx="104760" cy="227880"/>
              </p14:xfrm>
            </p:contentPart>
          </mc:Choice>
          <mc:Fallback>
            <p:pic>
              <p:nvPicPr>
                <p:cNvPr id="11" name="Tinta 10">
                  <a:extLst>
                    <a:ext uri="{FF2B5EF4-FFF2-40B4-BE49-F238E27FC236}">
                      <a16:creationId xmlns:a16="http://schemas.microsoft.com/office/drawing/2014/main" id="{00C9E772-D620-6E05-EFE0-553A3BDE4EFF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603457" y="3150624"/>
                  <a:ext cx="140400" cy="263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3" name="Tinta 12">
                  <a:extLst>
                    <a:ext uri="{FF2B5EF4-FFF2-40B4-BE49-F238E27FC236}">
                      <a16:creationId xmlns:a16="http://schemas.microsoft.com/office/drawing/2014/main" id="{4F0DAB83-6E7B-0A39-A9DA-80B711897301}"/>
                    </a:ext>
                  </a:extLst>
                </p14:cNvPr>
                <p14:cNvContentPartPr/>
                <p14:nvPr/>
              </p14:nvContentPartPr>
              <p14:xfrm>
                <a:off x="7641257" y="3136584"/>
                <a:ext cx="95040" cy="28440"/>
              </p14:xfrm>
            </p:contentPart>
          </mc:Choice>
          <mc:Fallback>
            <p:pic>
              <p:nvPicPr>
                <p:cNvPr id="13" name="Tinta 12">
                  <a:extLst>
                    <a:ext uri="{FF2B5EF4-FFF2-40B4-BE49-F238E27FC236}">
                      <a16:creationId xmlns:a16="http://schemas.microsoft.com/office/drawing/2014/main" id="{4F0DAB83-6E7B-0A39-A9DA-80B711897301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7623617" y="3118944"/>
                  <a:ext cx="130680" cy="64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6" name="Tinta 15">
                  <a:extLst>
                    <a:ext uri="{FF2B5EF4-FFF2-40B4-BE49-F238E27FC236}">
                      <a16:creationId xmlns:a16="http://schemas.microsoft.com/office/drawing/2014/main" id="{16B9840C-616E-6885-F8B8-4B5A9DB14B89}"/>
                    </a:ext>
                  </a:extLst>
                </p14:cNvPr>
                <p14:cNvContentPartPr/>
                <p14:nvPr/>
              </p14:nvContentPartPr>
              <p14:xfrm>
                <a:off x="7018817" y="3152424"/>
                <a:ext cx="604800" cy="339840"/>
              </p14:xfrm>
            </p:contentPart>
          </mc:Choice>
          <mc:Fallback>
            <p:pic>
              <p:nvPicPr>
                <p:cNvPr id="16" name="Tinta 15">
                  <a:extLst>
                    <a:ext uri="{FF2B5EF4-FFF2-40B4-BE49-F238E27FC236}">
                      <a16:creationId xmlns:a16="http://schemas.microsoft.com/office/drawing/2014/main" id="{16B9840C-616E-6885-F8B8-4B5A9DB14B89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000817" y="3134784"/>
                  <a:ext cx="640440" cy="375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7" name="Tinta 16">
                  <a:extLst>
                    <a:ext uri="{FF2B5EF4-FFF2-40B4-BE49-F238E27FC236}">
                      <a16:creationId xmlns:a16="http://schemas.microsoft.com/office/drawing/2014/main" id="{4E95B516-3FE4-6F70-B5E4-6E5CBBC3B785}"/>
                    </a:ext>
                  </a:extLst>
                </p14:cNvPr>
                <p14:cNvContentPartPr/>
                <p14:nvPr/>
              </p14:nvContentPartPr>
              <p14:xfrm>
                <a:off x="6947537" y="3451944"/>
                <a:ext cx="121680" cy="96840"/>
              </p14:xfrm>
            </p:contentPart>
          </mc:Choice>
          <mc:Fallback>
            <p:pic>
              <p:nvPicPr>
                <p:cNvPr id="17" name="Tinta 16">
                  <a:extLst>
                    <a:ext uri="{FF2B5EF4-FFF2-40B4-BE49-F238E27FC236}">
                      <a16:creationId xmlns:a16="http://schemas.microsoft.com/office/drawing/2014/main" id="{4E95B516-3FE4-6F70-B5E4-6E5CBBC3B785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6929537" y="3433944"/>
                  <a:ext cx="157320" cy="13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8" name="Tinta 17">
                  <a:extLst>
                    <a:ext uri="{FF2B5EF4-FFF2-40B4-BE49-F238E27FC236}">
                      <a16:creationId xmlns:a16="http://schemas.microsoft.com/office/drawing/2014/main" id="{7A592B55-23C7-F1EE-DA9F-32B1D87F2047}"/>
                    </a:ext>
                  </a:extLst>
                </p14:cNvPr>
                <p14:cNvContentPartPr/>
                <p14:nvPr/>
              </p14:nvContentPartPr>
              <p14:xfrm>
                <a:off x="7032857" y="3184104"/>
                <a:ext cx="160560" cy="46080"/>
              </p14:xfrm>
            </p:contentPart>
          </mc:Choice>
          <mc:Fallback>
            <p:pic>
              <p:nvPicPr>
                <p:cNvPr id="18" name="Tinta 17">
                  <a:extLst>
                    <a:ext uri="{FF2B5EF4-FFF2-40B4-BE49-F238E27FC236}">
                      <a16:creationId xmlns:a16="http://schemas.microsoft.com/office/drawing/2014/main" id="{7A592B55-23C7-F1EE-DA9F-32B1D87F2047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7015217" y="3166104"/>
                  <a:ext cx="196200" cy="81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9" name="Tinta 18">
                  <a:extLst>
                    <a:ext uri="{FF2B5EF4-FFF2-40B4-BE49-F238E27FC236}">
                      <a16:creationId xmlns:a16="http://schemas.microsoft.com/office/drawing/2014/main" id="{C1C3805C-25F1-1487-2AE4-492502C7C93A}"/>
                    </a:ext>
                  </a:extLst>
                </p14:cNvPr>
                <p14:cNvContentPartPr/>
                <p14:nvPr/>
              </p14:nvContentPartPr>
              <p14:xfrm>
                <a:off x="6960137" y="3149904"/>
                <a:ext cx="139680" cy="106560"/>
              </p14:xfrm>
            </p:contentPart>
          </mc:Choice>
          <mc:Fallback>
            <p:pic>
              <p:nvPicPr>
                <p:cNvPr id="19" name="Tinta 18">
                  <a:extLst>
                    <a:ext uri="{FF2B5EF4-FFF2-40B4-BE49-F238E27FC236}">
                      <a16:creationId xmlns:a16="http://schemas.microsoft.com/office/drawing/2014/main" id="{C1C3805C-25F1-1487-2AE4-492502C7C93A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942497" y="3131904"/>
                  <a:ext cx="175320" cy="1422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4252851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D2244C-F249-23C1-12BB-B0ADBF79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Sugestões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endParaRPr lang="en-US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7603923-5FAD-108A-2EA2-31DA3B22C6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400" dirty="0"/>
              <a:t>Se fosse removido o acesso direto da </a:t>
            </a:r>
            <a:r>
              <a:rPr lang="pt-BR" sz="2400" dirty="0" err="1"/>
              <a:t>Av</a:t>
            </a:r>
            <a:r>
              <a:rPr lang="pt-BR" sz="2400" dirty="0"/>
              <a:t> São Paulo sentido bairro a rua Padre Lessa e proibir a conversão a esquerda no semáforo da </a:t>
            </a:r>
            <a:r>
              <a:rPr lang="pt-BR" sz="2400" dirty="0" err="1"/>
              <a:t>Av</a:t>
            </a:r>
            <a:r>
              <a:rPr lang="pt-BR" sz="2400" dirty="0"/>
              <a:t> São Paulo sentido centro (Acesso a rua Martins de Oliveira). O cruzamento semafórico poderia se tornar um cruzamento simples 2 tempos. 1 tempo para o fluxo da Avenida São Paulo e outro para o cruzamento da Avenida a partir da Martins de Oliveira</a:t>
            </a: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2F7ED4B-08B2-E5C1-858A-34CA1F295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6246" y="3579702"/>
            <a:ext cx="5567019" cy="3218433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7" name="Tinta 6">
                <a:extLst>
                  <a:ext uri="{FF2B5EF4-FFF2-40B4-BE49-F238E27FC236}">
                    <a16:creationId xmlns:a16="http://schemas.microsoft.com/office/drawing/2014/main" id="{1CCDBE7A-4D48-AEB9-107D-F1B998533718}"/>
                  </a:ext>
                </a:extLst>
              </p14:cNvPr>
              <p14:cNvContentPartPr/>
              <p14:nvPr/>
            </p14:nvContentPartPr>
            <p14:xfrm>
              <a:off x="5634617" y="4213344"/>
              <a:ext cx="327600" cy="1082160"/>
            </p14:xfrm>
          </p:contentPart>
        </mc:Choice>
        <mc:Fallback>
          <p:pic>
            <p:nvPicPr>
              <p:cNvPr id="7" name="Tinta 6">
                <a:extLst>
                  <a:ext uri="{FF2B5EF4-FFF2-40B4-BE49-F238E27FC236}">
                    <a16:creationId xmlns:a16="http://schemas.microsoft.com/office/drawing/2014/main" id="{1CCDBE7A-4D48-AEB9-107D-F1B99853371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616617" y="4195704"/>
                <a:ext cx="363240" cy="1117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5">
            <p14:nvContentPartPr>
              <p14:cNvPr id="14" name="Tinta 13">
                <a:extLst>
                  <a:ext uri="{FF2B5EF4-FFF2-40B4-BE49-F238E27FC236}">
                    <a16:creationId xmlns:a16="http://schemas.microsoft.com/office/drawing/2014/main" id="{A49C5940-1948-6555-E77D-095D3521D442}"/>
                  </a:ext>
                </a:extLst>
              </p14:cNvPr>
              <p14:cNvContentPartPr/>
              <p14:nvPr/>
            </p14:nvContentPartPr>
            <p14:xfrm>
              <a:off x="5738297" y="5178144"/>
              <a:ext cx="177840" cy="204840"/>
            </p14:xfrm>
          </p:contentPart>
        </mc:Choice>
        <mc:Fallback>
          <p:pic>
            <p:nvPicPr>
              <p:cNvPr id="14" name="Tinta 13">
                <a:extLst>
                  <a:ext uri="{FF2B5EF4-FFF2-40B4-BE49-F238E27FC236}">
                    <a16:creationId xmlns:a16="http://schemas.microsoft.com/office/drawing/2014/main" id="{A49C5940-1948-6555-E77D-095D3521D442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720297" y="5160144"/>
                <a:ext cx="213480" cy="24048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Agrupar 24">
            <a:extLst>
              <a:ext uri="{FF2B5EF4-FFF2-40B4-BE49-F238E27FC236}">
                <a16:creationId xmlns:a16="http://schemas.microsoft.com/office/drawing/2014/main" id="{FCB9372D-AF67-31A5-DFED-4F119C5FC854}"/>
              </a:ext>
            </a:extLst>
          </p:cNvPr>
          <p:cNvGrpSpPr/>
          <p:nvPr/>
        </p:nvGrpSpPr>
        <p:grpSpPr>
          <a:xfrm>
            <a:off x="4497017" y="4909584"/>
            <a:ext cx="243720" cy="875520"/>
            <a:chOff x="4497017" y="4909584"/>
            <a:chExt cx="243720" cy="8755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23" name="Tinta 22">
                  <a:extLst>
                    <a:ext uri="{FF2B5EF4-FFF2-40B4-BE49-F238E27FC236}">
                      <a16:creationId xmlns:a16="http://schemas.microsoft.com/office/drawing/2014/main" id="{F5D4081A-EAEE-9E8A-5AD3-C2CEFE32527F}"/>
                    </a:ext>
                  </a:extLst>
                </p14:cNvPr>
                <p14:cNvContentPartPr/>
                <p14:nvPr/>
              </p14:nvContentPartPr>
              <p14:xfrm>
                <a:off x="4497017" y="5003184"/>
                <a:ext cx="243720" cy="781920"/>
              </p14:xfrm>
            </p:contentPart>
          </mc:Choice>
          <mc:Fallback>
            <p:pic>
              <p:nvPicPr>
                <p:cNvPr id="23" name="Tinta 22">
                  <a:extLst>
                    <a:ext uri="{FF2B5EF4-FFF2-40B4-BE49-F238E27FC236}">
                      <a16:creationId xmlns:a16="http://schemas.microsoft.com/office/drawing/2014/main" id="{F5D4081A-EAEE-9E8A-5AD3-C2CEFE32527F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479017" y="4985184"/>
                  <a:ext cx="279360" cy="817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24" name="Tinta 23">
                  <a:extLst>
                    <a:ext uri="{FF2B5EF4-FFF2-40B4-BE49-F238E27FC236}">
                      <a16:creationId xmlns:a16="http://schemas.microsoft.com/office/drawing/2014/main" id="{C74498B4-F8BF-5D2E-EB3E-8BFEB7C4B4D8}"/>
                    </a:ext>
                  </a:extLst>
                </p14:cNvPr>
                <p14:cNvContentPartPr/>
                <p14:nvPr/>
              </p14:nvContentPartPr>
              <p14:xfrm>
                <a:off x="4551737" y="4909584"/>
                <a:ext cx="149760" cy="203760"/>
              </p14:xfrm>
            </p:contentPart>
          </mc:Choice>
          <mc:Fallback>
            <p:pic>
              <p:nvPicPr>
                <p:cNvPr id="24" name="Tinta 23">
                  <a:extLst>
                    <a:ext uri="{FF2B5EF4-FFF2-40B4-BE49-F238E27FC236}">
                      <a16:creationId xmlns:a16="http://schemas.microsoft.com/office/drawing/2014/main" id="{C74498B4-F8BF-5D2E-EB3E-8BFEB7C4B4D8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533737" y="4891584"/>
                  <a:ext cx="185400" cy="2394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26" name="Símbolo de &quot;Não Permitido&quot; 25">
            <a:extLst>
              <a:ext uri="{FF2B5EF4-FFF2-40B4-BE49-F238E27FC236}">
                <a16:creationId xmlns:a16="http://schemas.microsoft.com/office/drawing/2014/main" id="{1BB51163-68B0-CD8C-C5E4-3BB12AD35793}"/>
              </a:ext>
            </a:extLst>
          </p:cNvPr>
          <p:cNvSpPr/>
          <p:nvPr/>
        </p:nvSpPr>
        <p:spPr>
          <a:xfrm>
            <a:off x="5006370" y="4667369"/>
            <a:ext cx="466293" cy="484429"/>
          </a:xfrm>
          <a:prstGeom prst="noSmoking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29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4F47288-2521-623B-9583-98FA532ED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1 – Av São Paulo			2 – Martins de Oliveira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496E81C-1A19-D02B-4DB8-8A2BE8B850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80" y="1306286"/>
            <a:ext cx="5567019" cy="32184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E5029BD-528F-2477-D045-333A38DFA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679" y="1306285"/>
            <a:ext cx="5567019" cy="3218433"/>
          </a:xfrm>
          <a:prstGeom prst="rect">
            <a:avLst/>
          </a:prstGeom>
        </p:spPr>
      </p:pic>
      <p:grpSp>
        <p:nvGrpSpPr>
          <p:cNvPr id="20" name="Agrupar 19">
            <a:extLst>
              <a:ext uri="{FF2B5EF4-FFF2-40B4-BE49-F238E27FC236}">
                <a16:creationId xmlns:a16="http://schemas.microsoft.com/office/drawing/2014/main" id="{E3F6A747-3C08-CDC0-A5BD-02F7A5C2B073}"/>
              </a:ext>
            </a:extLst>
          </p:cNvPr>
          <p:cNvGrpSpPr/>
          <p:nvPr/>
        </p:nvGrpSpPr>
        <p:grpSpPr>
          <a:xfrm>
            <a:off x="1425497" y="1781544"/>
            <a:ext cx="2180520" cy="1876320"/>
            <a:chOff x="1425497" y="1781544"/>
            <a:chExt cx="2180520" cy="1876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7" name="Tinta 6">
                  <a:extLst>
                    <a:ext uri="{FF2B5EF4-FFF2-40B4-BE49-F238E27FC236}">
                      <a16:creationId xmlns:a16="http://schemas.microsoft.com/office/drawing/2014/main" id="{C1A5C082-B6B8-32E9-9F60-FB73BEE4C4ED}"/>
                    </a:ext>
                  </a:extLst>
                </p14:cNvPr>
                <p14:cNvContentPartPr/>
                <p14:nvPr/>
              </p14:nvContentPartPr>
              <p14:xfrm>
                <a:off x="1546097" y="1781544"/>
                <a:ext cx="1644840" cy="1521000"/>
              </p14:xfrm>
            </p:contentPart>
          </mc:Choice>
          <mc:Fallback>
            <p:pic>
              <p:nvPicPr>
                <p:cNvPr id="7" name="Tinta 6">
                  <a:extLst>
                    <a:ext uri="{FF2B5EF4-FFF2-40B4-BE49-F238E27FC236}">
                      <a16:creationId xmlns:a16="http://schemas.microsoft.com/office/drawing/2014/main" id="{C1A5C082-B6B8-32E9-9F60-FB73BEE4C4ED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1528457" y="1763904"/>
                  <a:ext cx="1680480" cy="15566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8" name="Tinta 7">
                  <a:extLst>
                    <a:ext uri="{FF2B5EF4-FFF2-40B4-BE49-F238E27FC236}">
                      <a16:creationId xmlns:a16="http://schemas.microsoft.com/office/drawing/2014/main" id="{9C14AD60-1CDB-6275-3799-8B5AC944A173}"/>
                    </a:ext>
                  </a:extLst>
                </p14:cNvPr>
                <p14:cNvContentPartPr/>
                <p14:nvPr/>
              </p14:nvContentPartPr>
              <p14:xfrm>
                <a:off x="1425497" y="3143784"/>
                <a:ext cx="303480" cy="245520"/>
              </p14:xfrm>
            </p:contentPart>
          </mc:Choice>
          <mc:Fallback>
            <p:pic>
              <p:nvPicPr>
                <p:cNvPr id="8" name="Tinta 7">
                  <a:extLst>
                    <a:ext uri="{FF2B5EF4-FFF2-40B4-BE49-F238E27FC236}">
                      <a16:creationId xmlns:a16="http://schemas.microsoft.com/office/drawing/2014/main" id="{9C14AD60-1CDB-6275-3799-8B5AC944A173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407857" y="3126144"/>
                  <a:ext cx="339120" cy="2811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10" name="Tinta 9">
                  <a:extLst>
                    <a:ext uri="{FF2B5EF4-FFF2-40B4-BE49-F238E27FC236}">
                      <a16:creationId xmlns:a16="http://schemas.microsoft.com/office/drawing/2014/main" id="{E505B7FB-1736-8186-B291-36E0603EBB9B}"/>
                    </a:ext>
                  </a:extLst>
                </p14:cNvPr>
                <p14:cNvContentPartPr/>
                <p14:nvPr/>
              </p14:nvContentPartPr>
              <p14:xfrm>
                <a:off x="1808537" y="2508744"/>
                <a:ext cx="337320" cy="198360"/>
              </p14:xfrm>
            </p:contentPart>
          </mc:Choice>
          <mc:Fallback>
            <p:pic>
              <p:nvPicPr>
                <p:cNvPr id="10" name="Tinta 9">
                  <a:extLst>
                    <a:ext uri="{FF2B5EF4-FFF2-40B4-BE49-F238E27FC236}">
                      <a16:creationId xmlns:a16="http://schemas.microsoft.com/office/drawing/2014/main" id="{E505B7FB-1736-8186-B291-36E0603EBB9B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790897" y="2490744"/>
                  <a:ext cx="372960" cy="234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13" name="Tinta 12">
                  <a:extLst>
                    <a:ext uri="{FF2B5EF4-FFF2-40B4-BE49-F238E27FC236}">
                      <a16:creationId xmlns:a16="http://schemas.microsoft.com/office/drawing/2014/main" id="{84D7ADE8-6075-B21A-35BA-D71DBA28C6A2}"/>
                    </a:ext>
                  </a:extLst>
                </p14:cNvPr>
                <p14:cNvContentPartPr/>
                <p14:nvPr/>
              </p14:nvContentPartPr>
              <p14:xfrm>
                <a:off x="1668497" y="2311464"/>
                <a:ext cx="160200" cy="329400"/>
              </p14:xfrm>
            </p:contentPart>
          </mc:Choice>
          <mc:Fallback>
            <p:pic>
              <p:nvPicPr>
                <p:cNvPr id="13" name="Tinta 12">
                  <a:extLst>
                    <a:ext uri="{FF2B5EF4-FFF2-40B4-BE49-F238E27FC236}">
                      <a16:creationId xmlns:a16="http://schemas.microsoft.com/office/drawing/2014/main" id="{84D7ADE8-6075-B21A-35BA-D71DBA28C6A2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650857" y="2293464"/>
                  <a:ext cx="195840" cy="365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1">
              <p14:nvContentPartPr>
                <p14:cNvPr id="17" name="Tinta 16">
                  <a:extLst>
                    <a:ext uri="{FF2B5EF4-FFF2-40B4-BE49-F238E27FC236}">
                      <a16:creationId xmlns:a16="http://schemas.microsoft.com/office/drawing/2014/main" id="{7CF0287A-0337-56D5-B3ED-346A2F4656D7}"/>
                    </a:ext>
                  </a:extLst>
                </p14:cNvPr>
                <p14:cNvContentPartPr/>
                <p14:nvPr/>
              </p14:nvContentPartPr>
              <p14:xfrm>
                <a:off x="1791257" y="2256024"/>
                <a:ext cx="1671120" cy="1401840"/>
              </p14:xfrm>
            </p:contentPart>
          </mc:Choice>
          <mc:Fallback>
            <p:pic>
              <p:nvPicPr>
                <p:cNvPr id="17" name="Tinta 16">
                  <a:extLst>
                    <a:ext uri="{FF2B5EF4-FFF2-40B4-BE49-F238E27FC236}">
                      <a16:creationId xmlns:a16="http://schemas.microsoft.com/office/drawing/2014/main" id="{7CF0287A-0337-56D5-B3ED-346A2F4656D7}"/>
                    </a:ext>
                  </a:extLst>
                </p:cNvPr>
                <p:cNvPicPr/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773257" y="2238024"/>
                  <a:ext cx="1706760" cy="1437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18" name="Tinta 17">
                  <a:extLst>
                    <a:ext uri="{FF2B5EF4-FFF2-40B4-BE49-F238E27FC236}">
                      <a16:creationId xmlns:a16="http://schemas.microsoft.com/office/drawing/2014/main" id="{06038FA3-9249-1299-218B-3654EC286E08}"/>
                    </a:ext>
                  </a:extLst>
                </p14:cNvPr>
                <p14:cNvContentPartPr/>
                <p14:nvPr/>
              </p14:nvContentPartPr>
              <p14:xfrm>
                <a:off x="3321257" y="2168184"/>
                <a:ext cx="284760" cy="200880"/>
              </p14:xfrm>
            </p:contentPart>
          </mc:Choice>
          <mc:Fallback>
            <p:pic>
              <p:nvPicPr>
                <p:cNvPr id="18" name="Tinta 17">
                  <a:extLst>
                    <a:ext uri="{FF2B5EF4-FFF2-40B4-BE49-F238E27FC236}">
                      <a16:creationId xmlns:a16="http://schemas.microsoft.com/office/drawing/2014/main" id="{06038FA3-9249-1299-218B-3654EC286E08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3303617" y="2150184"/>
                  <a:ext cx="320400" cy="236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3" name="Agrupar 22">
            <a:extLst>
              <a:ext uri="{FF2B5EF4-FFF2-40B4-BE49-F238E27FC236}">
                <a16:creationId xmlns:a16="http://schemas.microsoft.com/office/drawing/2014/main" id="{41A38E07-AAFF-7667-0A3E-B85A85F0D5F9}"/>
              </a:ext>
            </a:extLst>
          </p:cNvPr>
          <p:cNvGrpSpPr/>
          <p:nvPr/>
        </p:nvGrpSpPr>
        <p:grpSpPr>
          <a:xfrm>
            <a:off x="2556257" y="2956944"/>
            <a:ext cx="734760" cy="273960"/>
            <a:chOff x="2556257" y="2956944"/>
            <a:chExt cx="734760" cy="2739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21" name="Tinta 20">
                  <a:extLst>
                    <a:ext uri="{FF2B5EF4-FFF2-40B4-BE49-F238E27FC236}">
                      <a16:creationId xmlns:a16="http://schemas.microsoft.com/office/drawing/2014/main" id="{73F69740-3BAD-1D5E-40C0-8CE92E8D794F}"/>
                    </a:ext>
                  </a:extLst>
                </p14:cNvPr>
                <p14:cNvContentPartPr/>
                <p14:nvPr/>
              </p14:nvContentPartPr>
              <p14:xfrm>
                <a:off x="2556257" y="2956944"/>
                <a:ext cx="652680" cy="212760"/>
              </p14:xfrm>
            </p:contentPart>
          </mc:Choice>
          <mc:Fallback>
            <p:pic>
              <p:nvPicPr>
                <p:cNvPr id="21" name="Tinta 20">
                  <a:extLst>
                    <a:ext uri="{FF2B5EF4-FFF2-40B4-BE49-F238E27FC236}">
                      <a16:creationId xmlns:a16="http://schemas.microsoft.com/office/drawing/2014/main" id="{73F69740-3BAD-1D5E-40C0-8CE92E8D794F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2538617" y="2938944"/>
                  <a:ext cx="688320" cy="248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22" name="Tinta 21">
                  <a:extLst>
                    <a:ext uri="{FF2B5EF4-FFF2-40B4-BE49-F238E27FC236}">
                      <a16:creationId xmlns:a16="http://schemas.microsoft.com/office/drawing/2014/main" id="{F99C2D29-79AA-FAB1-DDB1-05DD2119021E}"/>
                    </a:ext>
                  </a:extLst>
                </p14:cNvPr>
                <p14:cNvContentPartPr/>
                <p14:nvPr/>
              </p14:nvContentPartPr>
              <p14:xfrm>
                <a:off x="3117857" y="3107064"/>
                <a:ext cx="173160" cy="123840"/>
              </p14:xfrm>
            </p:contentPart>
          </mc:Choice>
          <mc:Fallback>
            <p:pic>
              <p:nvPicPr>
                <p:cNvPr id="22" name="Tinta 21">
                  <a:extLst>
                    <a:ext uri="{FF2B5EF4-FFF2-40B4-BE49-F238E27FC236}">
                      <a16:creationId xmlns:a16="http://schemas.microsoft.com/office/drawing/2014/main" id="{F99C2D29-79AA-FAB1-DDB1-05DD2119021E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3100217" y="3089064"/>
                  <a:ext cx="208800" cy="1594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5" name="Agrupar 34">
            <a:extLst>
              <a:ext uri="{FF2B5EF4-FFF2-40B4-BE49-F238E27FC236}">
                <a16:creationId xmlns:a16="http://schemas.microsoft.com/office/drawing/2014/main" id="{43E2B5AB-056B-1A70-19DB-CDEE6C4800B7}"/>
              </a:ext>
            </a:extLst>
          </p:cNvPr>
          <p:cNvGrpSpPr/>
          <p:nvPr/>
        </p:nvGrpSpPr>
        <p:grpSpPr>
          <a:xfrm>
            <a:off x="7772657" y="2396424"/>
            <a:ext cx="2220480" cy="934560"/>
            <a:chOff x="7772657" y="2396424"/>
            <a:chExt cx="2220480" cy="93456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25" name="Tinta 24">
                  <a:extLst>
                    <a:ext uri="{FF2B5EF4-FFF2-40B4-BE49-F238E27FC236}">
                      <a16:creationId xmlns:a16="http://schemas.microsoft.com/office/drawing/2014/main" id="{041361F0-C6E3-A05C-6F08-5B800DF5B6BD}"/>
                    </a:ext>
                  </a:extLst>
                </p14:cNvPr>
                <p14:cNvContentPartPr/>
                <p14:nvPr/>
              </p14:nvContentPartPr>
              <p14:xfrm>
                <a:off x="7848617" y="2396424"/>
                <a:ext cx="2144520" cy="934560"/>
              </p14:xfrm>
            </p:contentPart>
          </mc:Choice>
          <mc:Fallback>
            <p:pic>
              <p:nvPicPr>
                <p:cNvPr id="25" name="Tinta 24">
                  <a:extLst>
                    <a:ext uri="{FF2B5EF4-FFF2-40B4-BE49-F238E27FC236}">
                      <a16:creationId xmlns:a16="http://schemas.microsoft.com/office/drawing/2014/main" id="{041361F0-C6E3-A05C-6F08-5B800DF5B6BD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7830977" y="2378784"/>
                  <a:ext cx="2180160" cy="970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26" name="Tinta 25">
                  <a:extLst>
                    <a:ext uri="{FF2B5EF4-FFF2-40B4-BE49-F238E27FC236}">
                      <a16:creationId xmlns:a16="http://schemas.microsoft.com/office/drawing/2014/main" id="{5CB2A7BA-3915-4815-61A4-864884DF4B79}"/>
                    </a:ext>
                  </a:extLst>
                </p14:cNvPr>
                <p14:cNvContentPartPr/>
                <p14:nvPr/>
              </p14:nvContentPartPr>
              <p14:xfrm>
                <a:off x="7772657" y="3107064"/>
                <a:ext cx="133560" cy="178560"/>
              </p14:xfrm>
            </p:contentPart>
          </mc:Choice>
          <mc:Fallback>
            <p:pic>
              <p:nvPicPr>
                <p:cNvPr id="26" name="Tinta 25">
                  <a:extLst>
                    <a:ext uri="{FF2B5EF4-FFF2-40B4-BE49-F238E27FC236}">
                      <a16:creationId xmlns:a16="http://schemas.microsoft.com/office/drawing/2014/main" id="{5CB2A7BA-3915-4815-61A4-864884DF4B79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7755017" y="3089064"/>
                  <a:ext cx="169200" cy="214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33" name="Tinta 32">
                  <a:extLst>
                    <a:ext uri="{FF2B5EF4-FFF2-40B4-BE49-F238E27FC236}">
                      <a16:creationId xmlns:a16="http://schemas.microsoft.com/office/drawing/2014/main" id="{0E89B00A-7B4C-DA44-0E9B-F3E642B54925}"/>
                    </a:ext>
                  </a:extLst>
                </p14:cNvPr>
                <p14:cNvContentPartPr/>
                <p14:nvPr/>
              </p14:nvContentPartPr>
              <p14:xfrm>
                <a:off x="7954097" y="2544024"/>
                <a:ext cx="387360" cy="164880"/>
              </p14:xfrm>
            </p:contentPart>
          </mc:Choice>
          <mc:Fallback>
            <p:pic>
              <p:nvPicPr>
                <p:cNvPr id="33" name="Tinta 32">
                  <a:extLst>
                    <a:ext uri="{FF2B5EF4-FFF2-40B4-BE49-F238E27FC236}">
                      <a16:creationId xmlns:a16="http://schemas.microsoft.com/office/drawing/2014/main" id="{0E89B00A-7B4C-DA44-0E9B-F3E642B54925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7936457" y="2526024"/>
                  <a:ext cx="423000" cy="200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34" name="Tinta 33">
                  <a:extLst>
                    <a:ext uri="{FF2B5EF4-FFF2-40B4-BE49-F238E27FC236}">
                      <a16:creationId xmlns:a16="http://schemas.microsoft.com/office/drawing/2014/main" id="{AB8D6138-D32A-82AE-39B1-E7AAF8FD640C}"/>
                    </a:ext>
                  </a:extLst>
                </p14:cNvPr>
                <p14:cNvContentPartPr/>
                <p14:nvPr/>
              </p14:nvContentPartPr>
              <p14:xfrm>
                <a:off x="7874537" y="2424144"/>
                <a:ext cx="102600" cy="207360"/>
              </p14:xfrm>
            </p:contentPart>
          </mc:Choice>
          <mc:Fallback>
            <p:pic>
              <p:nvPicPr>
                <p:cNvPr id="34" name="Tinta 33">
                  <a:extLst>
                    <a:ext uri="{FF2B5EF4-FFF2-40B4-BE49-F238E27FC236}">
                      <a16:creationId xmlns:a16="http://schemas.microsoft.com/office/drawing/2014/main" id="{AB8D6138-D32A-82AE-39B1-E7AAF8FD640C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7856537" y="2406144"/>
                  <a:ext cx="138240" cy="243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36" name="Tinta 35">
                <a:extLst>
                  <a:ext uri="{FF2B5EF4-FFF2-40B4-BE49-F238E27FC236}">
                    <a16:creationId xmlns:a16="http://schemas.microsoft.com/office/drawing/2014/main" id="{7DC6150C-5A6E-0962-267C-5DC3D1CE14F2}"/>
                  </a:ext>
                </a:extLst>
              </p14:cNvPr>
              <p14:cNvContentPartPr/>
              <p14:nvPr/>
            </p14:nvContentPartPr>
            <p14:xfrm>
              <a:off x="9291497" y="2325504"/>
              <a:ext cx="178200" cy="286920"/>
            </p14:xfrm>
          </p:contentPart>
        </mc:Choice>
        <mc:Fallback>
          <p:pic>
            <p:nvPicPr>
              <p:cNvPr id="36" name="Tinta 35">
                <a:extLst>
                  <a:ext uri="{FF2B5EF4-FFF2-40B4-BE49-F238E27FC236}">
                    <a16:creationId xmlns:a16="http://schemas.microsoft.com/office/drawing/2014/main" id="{7DC6150C-5A6E-0962-267C-5DC3D1CE14F2}"/>
                  </a:ext>
                </a:extLst>
              </p:cNvPr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9273857" y="2307864"/>
                <a:ext cx="213840" cy="32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39" name="Tinta 38">
                <a:extLst>
                  <a:ext uri="{FF2B5EF4-FFF2-40B4-BE49-F238E27FC236}">
                    <a16:creationId xmlns:a16="http://schemas.microsoft.com/office/drawing/2014/main" id="{5A83FF54-F673-29B3-B303-31CA7B469EF0}"/>
                  </a:ext>
                </a:extLst>
              </p14:cNvPr>
              <p14:cNvContentPartPr/>
              <p14:nvPr/>
            </p14:nvContentPartPr>
            <p14:xfrm>
              <a:off x="9377177" y="2262504"/>
              <a:ext cx="158760" cy="142920"/>
            </p14:xfrm>
          </p:contentPart>
        </mc:Choice>
        <mc:Fallback>
          <p:pic>
            <p:nvPicPr>
              <p:cNvPr id="39" name="Tinta 38">
                <a:extLst>
                  <a:ext uri="{FF2B5EF4-FFF2-40B4-BE49-F238E27FC236}">
                    <a16:creationId xmlns:a16="http://schemas.microsoft.com/office/drawing/2014/main" id="{5A83FF54-F673-29B3-B303-31CA7B469EF0}"/>
                  </a:ext>
                </a:extLst>
              </p:cNvPr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9359177" y="2244864"/>
                <a:ext cx="194400" cy="178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40" name="Tinta 39">
                <a:extLst>
                  <a:ext uri="{FF2B5EF4-FFF2-40B4-BE49-F238E27FC236}">
                    <a16:creationId xmlns:a16="http://schemas.microsoft.com/office/drawing/2014/main" id="{7AA506DC-A0FA-52EC-D46E-10FF72E57105}"/>
                  </a:ext>
                </a:extLst>
              </p14:cNvPr>
              <p14:cNvContentPartPr/>
              <p14:nvPr/>
            </p14:nvContentPartPr>
            <p14:xfrm>
              <a:off x="3284897" y="2785944"/>
              <a:ext cx="184680" cy="153360"/>
            </p14:xfrm>
          </p:contentPart>
        </mc:Choice>
        <mc:Fallback>
          <p:pic>
            <p:nvPicPr>
              <p:cNvPr id="40" name="Tinta 39">
                <a:extLst>
                  <a:ext uri="{FF2B5EF4-FFF2-40B4-BE49-F238E27FC236}">
                    <a16:creationId xmlns:a16="http://schemas.microsoft.com/office/drawing/2014/main" id="{7AA506DC-A0FA-52EC-D46E-10FF72E57105}"/>
                  </a:ext>
                </a:extLst>
              </p:cNvPr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3266897" y="2767944"/>
                <a:ext cx="220320" cy="18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41" name="Tinta 40">
                <a:extLst>
                  <a:ext uri="{FF2B5EF4-FFF2-40B4-BE49-F238E27FC236}">
                    <a16:creationId xmlns:a16="http://schemas.microsoft.com/office/drawing/2014/main" id="{3CBC1962-8110-E7B8-7E28-D1B6113CCF13}"/>
                  </a:ext>
                </a:extLst>
              </p14:cNvPr>
              <p14:cNvContentPartPr/>
              <p14:nvPr/>
            </p14:nvContentPartPr>
            <p14:xfrm>
              <a:off x="9189617" y="1700184"/>
              <a:ext cx="280800" cy="228240"/>
            </p14:xfrm>
          </p:contentPart>
        </mc:Choice>
        <mc:Fallback>
          <p:pic>
            <p:nvPicPr>
              <p:cNvPr id="41" name="Tinta 40">
                <a:extLst>
                  <a:ext uri="{FF2B5EF4-FFF2-40B4-BE49-F238E27FC236}">
                    <a16:creationId xmlns:a16="http://schemas.microsoft.com/office/drawing/2014/main" id="{3CBC1962-8110-E7B8-7E28-D1B6113CCF13}"/>
                  </a:ext>
                </a:extLst>
              </p:cNvPr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9171977" y="1682544"/>
                <a:ext cx="316440" cy="2638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5">
            <p14:nvContentPartPr>
              <p14:cNvPr id="42" name="Tinta 41">
                <a:extLst>
                  <a:ext uri="{FF2B5EF4-FFF2-40B4-BE49-F238E27FC236}">
                    <a16:creationId xmlns:a16="http://schemas.microsoft.com/office/drawing/2014/main" id="{DE71E226-6FC7-1BBC-31FD-240B9AECB384}"/>
                  </a:ext>
                </a:extLst>
              </p14:cNvPr>
              <p14:cNvContentPartPr/>
              <p14:nvPr/>
            </p14:nvContentPartPr>
            <p14:xfrm>
              <a:off x="8488697" y="2967024"/>
              <a:ext cx="317880" cy="276120"/>
            </p14:xfrm>
          </p:contentPart>
        </mc:Choice>
        <mc:Fallback>
          <p:pic>
            <p:nvPicPr>
              <p:cNvPr id="42" name="Tinta 41">
                <a:extLst>
                  <a:ext uri="{FF2B5EF4-FFF2-40B4-BE49-F238E27FC236}">
                    <a16:creationId xmlns:a16="http://schemas.microsoft.com/office/drawing/2014/main" id="{DE71E226-6FC7-1BBC-31FD-240B9AECB384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8470697" y="2949024"/>
                <a:ext cx="353520" cy="31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11854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328</Words>
  <Application>Microsoft Office PowerPoint</Application>
  <PresentationFormat>Widescreen</PresentationFormat>
  <Paragraphs>16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Cruzamento Av São Paulo x Martins de Oliveira</vt:lpstr>
      <vt:lpstr>1 – Av São Paulo sentido bairro</vt:lpstr>
      <vt:lpstr>2 – Rua Martins de Oliveira</vt:lpstr>
      <vt:lpstr>3 – Av São Paulo sentido centro</vt:lpstr>
      <vt:lpstr>Impactos no Trânsito </vt:lpstr>
      <vt:lpstr>Sugestões de Melhoria</vt:lpstr>
      <vt:lpstr>Sugestões de Melhoria</vt:lpstr>
      <vt:lpstr>Sugestões de Melhoria</vt:lpstr>
      <vt:lpstr>1 – Av São Paulo   2 – Martins de Oliveira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Cruzamento Av São Paulo x Martins de Oliveira</dc:title>
  <dc:creator>Rafael Ortiz</dc:creator>
  <cp:lastModifiedBy>Rafael Ortiz</cp:lastModifiedBy>
  <cp:revision>1</cp:revision>
  <dcterms:created xsi:type="dcterms:W3CDTF">2025-02-17T12:22:26Z</dcterms:created>
  <dcterms:modified xsi:type="dcterms:W3CDTF">2025-02-17T13:25:44Z</dcterms:modified>
</cp:coreProperties>
</file>