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2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F97EA-06CB-4F8F-508C-A02AF4929F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F263C4C-1EE1-2C4F-FBEC-7712A283615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93FCD4-925E-274A-1015-6C4BEC93B7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29393A-004A-4104-E90E-A7173B1924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BB83D9-1C6C-9CA8-C44F-87DCB65D3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51649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75225-D87A-6E52-863E-CC00BD0DD5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9D8EB-C812-1339-CCED-D0957379C4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2E8066-B0DA-B5EA-86D4-4CF18CA74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8F440A-3EF7-C04A-F9D5-12FB0230B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84CC28-9B64-0F4F-8091-0B6767A9A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6018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F69837-8B23-905B-6597-33FDB4C1AA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2BB3FF-F4BA-7B31-4434-52CEFB9FFC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2E458E-EFEC-94BB-4C83-F48B6F5B45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95B1F5-C265-4547-1E5B-752C5B5D1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7D173D-9140-D3F8-9721-8C545E458C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790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34222F-661C-7E7B-9D36-4C3809C5E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7CD9C6-BCE5-E248-EF08-EC001F8C887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29383D-9703-339A-4540-6FD00E2FD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5D42B6-EE12-40C8-6EA8-DE2BC9FC35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9489A-36DB-4DB6-2A9E-991575EC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6498F2-61F2-B33B-E7AB-F62088CDE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5769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A0296-C562-74C6-428A-82ADF50D6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79902E-0B43-F691-0F1B-E473A04883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7885FD-4EE7-450D-84B0-14A74E5DFA3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634DC9-B00F-C3FE-7C1B-8CE516A42F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06474A6-B88A-7BC4-FD65-BE3ABBCC58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3C10C1-08B5-B77E-947B-B818EC2BE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54FF21C-B5F4-6E77-3015-250C7A5F5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B71B65A-DD13-C59B-6D04-D6939B823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5610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2FBB5-DAAD-8561-8371-8E22CD6911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2DE45C3-FFB2-BCEB-F57F-D237624FB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3CD75E-4E72-64B8-CE7B-BFCE002EF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BA0142-AA43-C43D-E37A-3EB6FBDBB2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80457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AAB053-48B2-2BFB-8B96-3E5128346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7E54BD-D8AD-F942-B81B-890B7CF2B6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435323-3FE9-59E6-F613-619ADEFB4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4533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671463-DD9C-FC55-4B56-2921B58D7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67835B-8CFB-4C42-DC83-F2AA571C93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9D5885-1C5F-5459-B2E5-2D482B79AA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11A8D5-F575-D033-E9F6-6161259CC3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76D68E-D599-0769-F904-1B88166A7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FE0E47-6566-B01B-0AA9-70E197ECA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5253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A195C-1708-9A3E-9416-774C27779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1B67CC-9850-E87D-BED7-0F33A7C475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D1DE6B-826C-40DA-FF9E-1A41EBA8A1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D6E084-65B5-0B84-AFB3-6FB6C7E32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9B654F-477F-0BB9-E4E8-64364B66E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990C41-1EC6-95C4-8473-55FE6704A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9752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9B88E-FF71-DAAA-0DA7-C1F11204A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989AA7-9EF1-D568-AAE5-72A47C25D5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84447D-4657-5AD6-9642-DE2A53CE66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59A661-8171-A387-2E13-A03EB63E9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3FFEE-0C5F-00A9-46D2-61B58E307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6543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B208446-44F7-D713-0C8D-3211D43EF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575336-9811-54B5-DE69-F7CFBD16CB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7BF135-FBD7-52F9-E788-07E04DA2D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B23FBB-7390-9D25-612C-A58FF6C01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B0C21B-A4D2-7D30-8F4B-24F6DB6AB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04745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EED4489-1336-54EE-3B22-8132068E7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63CE59-C1E1-3459-F765-A66D3B006D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3BF828-113B-0416-AB3D-2E364D9686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2822D7D-21B8-4112-92AA-1E41D1A81DE1}" type="datetimeFigureOut">
              <a:rPr lang="pt-BR" smtClean="0"/>
              <a:t>04/04/2026</a:t>
            </a:fld>
            <a:endParaRPr lang="pt-BR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C3DC2D-BA1B-008F-6AA4-1A0FB1B7F17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419A15-B4FB-96FC-4F6B-9C0E0EBD1CF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BE8CA5-CDEB-4A77-A34D-C2F42461BB19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92200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11BE3FA7-0D70-4431-814F-D8C40576EA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C313C36-5ED1-481D-D178-600166B924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95" r="33392"/>
          <a:stretch>
            <a:fillRect/>
          </a:stretch>
        </p:blipFill>
        <p:spPr>
          <a:xfrm>
            <a:off x="321731" y="557189"/>
            <a:ext cx="5668684" cy="574361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D73CF30-62B8-BD83-14C0-466F816D50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37" r="28801"/>
          <a:stretch>
            <a:fillRect/>
          </a:stretch>
        </p:blipFill>
        <p:spPr>
          <a:xfrm>
            <a:off x="6195375" y="557189"/>
            <a:ext cx="5674893" cy="5743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316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19E57-0FE5-643B-46EA-61C5DD0229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94" r="15591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326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FFBC80-46C2-2D0C-BA7D-D97A24615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0" r="11025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603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</vt:vector>
  </TitlesOfParts>
  <Company>Embraer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MARCELO HENRIQUE ALVES SILVA</dc:creator>
  <cp:lastModifiedBy>MARCELO HENRIQUE ALVES SILVA</cp:lastModifiedBy>
  <cp:revision>2</cp:revision>
  <dcterms:created xsi:type="dcterms:W3CDTF">2026-04-04T18:33:48Z</dcterms:created>
  <dcterms:modified xsi:type="dcterms:W3CDTF">2026-04-04T18:37:19Z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4b73a14a-a193-4045-ac5d-aaf6a6ce3cef_Enabled">
    <vt:lpwstr>true</vt:lpwstr>
  </property>
  <property fmtid="{D5CDD505-2E9C-101B-9397-08002B2CF9AE}" pid="3" name="MSIP_Label_4b73a14a-a193-4045-ac5d-aaf6a6ce3cef_SetDate">
    <vt:lpwstr>2026-04-04T18:35:03Z</vt:lpwstr>
  </property>
  <property fmtid="{D5CDD505-2E9C-101B-9397-08002B2CF9AE}" pid="4" name="MSIP_Label_4b73a14a-a193-4045-ac5d-aaf6a6ce3cef_Method">
    <vt:lpwstr>Privileged</vt:lpwstr>
  </property>
  <property fmtid="{D5CDD505-2E9C-101B-9397-08002B2CF9AE}" pid="5" name="MSIP_Label_4b73a14a-a193-4045-ac5d-aaf6a6ce3cef_Name">
    <vt:lpwstr>Public</vt:lpwstr>
  </property>
  <property fmtid="{D5CDD505-2E9C-101B-9397-08002B2CF9AE}" pid="6" name="MSIP_Label_4b73a14a-a193-4045-ac5d-aaf6a6ce3cef_SiteId">
    <vt:lpwstr>1b5ba8a2-315d-45ce-959a-42b748c01de7</vt:lpwstr>
  </property>
  <property fmtid="{D5CDD505-2E9C-101B-9397-08002B2CF9AE}" pid="7" name="MSIP_Label_4b73a14a-a193-4045-ac5d-aaf6a6ce3cef_ActionId">
    <vt:lpwstr>ccabd873-40b5-4488-8128-a79c09fc6907</vt:lpwstr>
  </property>
  <property fmtid="{D5CDD505-2E9C-101B-9397-08002B2CF9AE}" pid="8" name="MSIP_Label_4b73a14a-a193-4045-ac5d-aaf6a6ce3cef_ContentBits">
    <vt:lpwstr>0</vt:lpwstr>
  </property>
  <property fmtid="{D5CDD505-2E9C-101B-9397-08002B2CF9AE}" pid="9" name="MSIP_Label_4b73a14a-a193-4045-ac5d-aaf6a6ce3cef_Tag">
    <vt:lpwstr>10, 0, 1, 1</vt:lpwstr>
  </property>
</Properties>
</file>